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ID" ContentType="audio/unknown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4" r:id="rId1"/>
  </p:sldMasterIdLst>
  <p:notesMasterIdLst>
    <p:notesMasterId r:id="rId58"/>
  </p:notesMasterIdLst>
  <p:handoutMasterIdLst>
    <p:handoutMasterId r:id="rId59"/>
  </p:handoutMasterIdLst>
  <p:sldIdLst>
    <p:sldId id="378" r:id="rId2"/>
    <p:sldId id="301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54" r:id="rId13"/>
    <p:sldId id="273" r:id="rId14"/>
    <p:sldId id="289" r:id="rId15"/>
    <p:sldId id="256" r:id="rId16"/>
    <p:sldId id="275" r:id="rId17"/>
    <p:sldId id="278" r:id="rId18"/>
    <p:sldId id="271" r:id="rId19"/>
    <p:sldId id="341" r:id="rId20"/>
    <p:sldId id="343" r:id="rId21"/>
    <p:sldId id="257" r:id="rId22"/>
    <p:sldId id="272" r:id="rId23"/>
    <p:sldId id="299" r:id="rId24"/>
    <p:sldId id="303" r:id="rId25"/>
    <p:sldId id="304" r:id="rId26"/>
    <p:sldId id="357" r:id="rId27"/>
    <p:sldId id="313" r:id="rId28"/>
    <p:sldId id="375" r:id="rId29"/>
    <p:sldId id="315" r:id="rId30"/>
    <p:sldId id="318" r:id="rId31"/>
    <p:sldId id="344" r:id="rId32"/>
    <p:sldId id="319" r:id="rId33"/>
    <p:sldId id="320" r:id="rId34"/>
    <p:sldId id="321" r:id="rId35"/>
    <p:sldId id="369" r:id="rId36"/>
    <p:sldId id="359" r:id="rId37"/>
    <p:sldId id="371" r:id="rId38"/>
    <p:sldId id="326" r:id="rId39"/>
    <p:sldId id="350" r:id="rId40"/>
    <p:sldId id="351" r:id="rId41"/>
    <p:sldId id="352" r:id="rId42"/>
    <p:sldId id="310" r:id="rId43"/>
    <p:sldId id="358" r:id="rId44"/>
    <p:sldId id="308" r:id="rId45"/>
    <p:sldId id="311" r:id="rId46"/>
    <p:sldId id="316" r:id="rId47"/>
    <p:sldId id="317" r:id="rId48"/>
    <p:sldId id="333" r:id="rId49"/>
    <p:sldId id="347" r:id="rId50"/>
    <p:sldId id="367" r:id="rId51"/>
    <p:sldId id="366" r:id="rId52"/>
    <p:sldId id="353" r:id="rId53"/>
    <p:sldId id="372" r:id="rId54"/>
    <p:sldId id="373" r:id="rId55"/>
    <p:sldId id="374" r:id="rId56"/>
    <p:sldId id="376" r:id="rId5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FFF"/>
    <a:srgbClr val="66FFFF"/>
    <a:srgbClr val="006666"/>
    <a:srgbClr val="009999"/>
    <a:srgbClr val="00FFFF"/>
    <a:srgbClr val="FF6600"/>
    <a:srgbClr val="FFCC99"/>
    <a:srgbClr val="FFCC66"/>
    <a:srgbClr val="800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661FC-0689-4AE5-B2F5-BEB11B25FFE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837CAA6C-984C-4ED8-A11B-ED4059866985}">
      <dgm:prSet phldrT="[Текст]" custT="1"/>
      <dgm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грустную</a:t>
          </a:r>
          <a:endParaRPr lang="ru-RU" sz="2000" dirty="0">
            <a:solidFill>
              <a:srgbClr val="0066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38AAD-DA05-49BB-A1B4-3D077F697AFE}" type="parTrans" cxnId="{C7051830-6B04-40DB-81F1-DF5326299A19}">
      <dgm:prSet/>
      <dgm:spPr/>
      <dgm:t>
        <a:bodyPr/>
        <a:lstStyle/>
        <a:p>
          <a:endParaRPr lang="ru-RU"/>
        </a:p>
      </dgm:t>
    </dgm:pt>
    <dgm:pt modelId="{A3673E51-CE25-49CA-922B-48425E1519EE}" type="sibTrans" cxnId="{C7051830-6B04-40DB-81F1-DF5326299A1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1505D1A2-10C9-4D0C-80C6-31BAABCF99F5}">
      <dgm:prSet phldrT="[Текст]" custT="1"/>
      <dgm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радостную</a:t>
          </a:r>
          <a:endParaRPr lang="ru-RU" sz="2000" dirty="0">
            <a:solidFill>
              <a:srgbClr val="0066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8F093-16C7-4EE8-8CE1-12BF67029272}" type="parTrans" cxnId="{900A1C32-2FF3-4EBD-BAD9-1FDF60CC8DEB}">
      <dgm:prSet/>
      <dgm:spPr/>
      <dgm:t>
        <a:bodyPr/>
        <a:lstStyle/>
        <a:p>
          <a:endParaRPr lang="ru-RU"/>
        </a:p>
      </dgm:t>
    </dgm:pt>
    <dgm:pt modelId="{101253D7-2FC5-4202-9E3F-410F217C4CAF}" type="sibTrans" cxnId="{900A1C32-2FF3-4EBD-BAD9-1FDF60CC8DE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F54DA2AF-D4BB-43DA-B418-35EF29C4F1CD}">
      <dgm:prSet custT="1"/>
      <dgm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игривую</a:t>
          </a:r>
          <a:endParaRPr lang="ru-RU" sz="2000" dirty="0">
            <a:solidFill>
              <a:srgbClr val="0066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EE49BA-255E-4F60-B761-76368F9805B2}" type="parTrans" cxnId="{BD49C653-BC7B-4B04-B7DD-7B353BF063F4}">
      <dgm:prSet/>
      <dgm:spPr/>
      <dgm:t>
        <a:bodyPr/>
        <a:lstStyle/>
        <a:p>
          <a:endParaRPr lang="ru-RU"/>
        </a:p>
      </dgm:t>
    </dgm:pt>
    <dgm:pt modelId="{B2BEC2F7-BDE9-4FBC-831F-47E0140AB6EE}" type="sibTrans" cxnId="{BD49C653-BC7B-4B04-B7DD-7B353BF063F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DE03DFB6-7262-4885-91DF-F25D64177216}">
      <dgm:prSet custT="1"/>
      <dgm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задумчивую</a:t>
          </a:r>
          <a:endParaRPr lang="ru-RU" sz="2000" dirty="0">
            <a:solidFill>
              <a:srgbClr val="0066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CB7E3-E652-4219-89DD-4D8E8E262C68}" type="parTrans" cxnId="{8AC976C1-27F8-42D8-ACB7-DD89E7297D37}">
      <dgm:prSet/>
      <dgm:spPr/>
      <dgm:t>
        <a:bodyPr/>
        <a:lstStyle/>
        <a:p>
          <a:endParaRPr lang="ru-RU"/>
        </a:p>
      </dgm:t>
    </dgm:pt>
    <dgm:pt modelId="{80CE6592-964A-46CF-9AFC-A72F4E71476D}" type="sibTrans" cxnId="{8AC976C1-27F8-42D8-ACB7-DD89E7297D37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AAFF1FFE-7EA0-4331-8377-0872EC42EFFB}">
      <dgm:prSet phldrT="[Текст]" custT="1"/>
      <dgm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взволнованную</a:t>
          </a:r>
          <a:endParaRPr lang="ru-RU" sz="2000" dirty="0">
            <a:solidFill>
              <a:srgbClr val="0066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B2D89-38EA-4B9D-984A-3B8AF2D7DEC9}" type="sibTrans" cxnId="{1FB4D1D0-054F-4B8F-A8BC-E3D1A8C515CF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1596D72A-5F78-4B08-B8DD-2AF5EE9BC79E}" type="parTrans" cxnId="{1FB4D1D0-054F-4B8F-A8BC-E3D1A8C515CF}">
      <dgm:prSet/>
      <dgm:spPr/>
      <dgm:t>
        <a:bodyPr/>
        <a:lstStyle/>
        <a:p>
          <a:endParaRPr lang="ru-RU"/>
        </a:p>
      </dgm:t>
    </dgm:pt>
    <dgm:pt modelId="{58F4282C-CB3A-4574-B77C-94DCDC17974B}" type="pres">
      <dgm:prSet presAssocID="{A2C661FC-0689-4AE5-B2F5-BEB11B25FFE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9F9B8264-E102-4843-9EE2-3BF7D911B2F8}" type="pres">
      <dgm:prSet presAssocID="{AAFF1FFE-7EA0-4331-8377-0872EC42EFFB}" presName="tex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A025F12-F437-412E-8BB9-ABC0D9E23F83}" type="pres">
      <dgm:prSet presAssocID="{AAFF1FFE-7EA0-4331-8377-0872EC42EFFB}" presName="textRepeatNode" presStyleLbl="alignNode1" presStyleIdx="0" presStyleCnt="5" custScaleX="137442" custScaleY="38731" custLinFactNeighborX="17126" custLinFactNeighborY="-1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B9733-A00C-48D4-AF9D-4F7D545D1D5A}" type="pres">
      <dgm:prSet presAssocID="{AAFF1FFE-7EA0-4331-8377-0872EC42EFFB}" presName="textaccen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6E3029F-B1D9-4701-96C6-793C29D29BB6}" type="pres">
      <dgm:prSet presAssocID="{AAFF1FFE-7EA0-4331-8377-0872EC42EFFB}" presName="accentRepeatNode" presStyleLbl="solidAlignAcc1" presStyleIdx="0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BABBB78-B6C8-4034-8364-D5EAD6616C15}" type="pres">
      <dgm:prSet presAssocID="{D88B2D89-38EA-4B9D-984A-3B8AF2D7DEC9}" presName="image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0FC42FF-AC1C-4A66-915D-CAA1E6248287}" type="pres">
      <dgm:prSet presAssocID="{D88B2D89-38EA-4B9D-984A-3B8AF2D7DEC9}" presName="imageRepeatNode" presStyleLbl="alignAcc1" presStyleIdx="0" presStyleCnt="5" custScaleX="106458" custScaleY="108070"/>
      <dgm:spPr/>
      <dgm:t>
        <a:bodyPr/>
        <a:lstStyle/>
        <a:p>
          <a:endParaRPr lang="ru-RU"/>
        </a:p>
      </dgm:t>
    </dgm:pt>
    <dgm:pt modelId="{C5C087AF-B178-4CE6-B3A6-D54303079153}" type="pres">
      <dgm:prSet presAssocID="{D88B2D89-38EA-4B9D-984A-3B8AF2D7DEC9}" presName="imageaccen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0FC438A-B39B-4AC5-9FA8-11DBBC3F4C17}" type="pres">
      <dgm:prSet presAssocID="{D88B2D89-38EA-4B9D-984A-3B8AF2D7DEC9}" presName="accentRepeatNode" presStyleLbl="solidAlignAcc1" presStyleIdx="1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728BB5A-0C99-4620-8469-003BE8BEAD44}" type="pres">
      <dgm:prSet presAssocID="{837CAA6C-984C-4ED8-A11B-ED4059866985}" presName="tex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4AB6BB2-4ACD-44BE-9DBB-EDAB8D3A44DB}" type="pres">
      <dgm:prSet presAssocID="{837CAA6C-984C-4ED8-A11B-ED4059866985}" presName="textRepeatNode" presStyleLbl="alignNode1" presStyleIdx="1" presStyleCnt="5" custScaleX="99756" custScaleY="38731" custLinFactNeighborX="1380" custLinFactNeighborY="-9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7DC7F-3ECB-4852-9372-A971A97E00FB}" type="pres">
      <dgm:prSet presAssocID="{837CAA6C-984C-4ED8-A11B-ED4059866985}" presName="textaccen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C55B185-8B35-4709-8B6C-1813E2EEE4E6}" type="pres">
      <dgm:prSet presAssocID="{837CAA6C-984C-4ED8-A11B-ED4059866985}" presName="accentRepeatNode" presStyleLbl="solidAlignAcc1" presStyleIdx="2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09C037A-E162-404B-9629-E10B88A9AE5E}" type="pres">
      <dgm:prSet presAssocID="{A3673E51-CE25-49CA-922B-48425E1519EE}" presName="image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4860297-1B06-457E-A07C-4B77A1C44805}" type="pres">
      <dgm:prSet presAssocID="{A3673E51-CE25-49CA-922B-48425E1519EE}" presName="imageRepeatNode" presStyleLbl="alignAcc1" presStyleIdx="1" presStyleCnt="5" custScaleX="106458" custScaleY="108070"/>
      <dgm:spPr/>
      <dgm:t>
        <a:bodyPr/>
        <a:lstStyle/>
        <a:p>
          <a:endParaRPr lang="ru-RU"/>
        </a:p>
      </dgm:t>
    </dgm:pt>
    <dgm:pt modelId="{AFC4B808-BB9B-472F-952E-E94AA1F7997E}" type="pres">
      <dgm:prSet presAssocID="{A3673E51-CE25-49CA-922B-48425E1519EE}" presName="imageaccen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C189E99-CF73-4103-822A-CA8C92256A0F}" type="pres">
      <dgm:prSet presAssocID="{A3673E51-CE25-49CA-922B-48425E1519EE}" presName="accentRepeatNode" presStyleLbl="solidAlignAcc1" presStyleIdx="3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00A68F3-3859-4FC2-9AF7-69193A2098A4}" type="pres">
      <dgm:prSet presAssocID="{1505D1A2-10C9-4D0C-80C6-31BAABCF99F5}" presName="text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3F04724-F0E8-49D9-B6CC-882924D2047F}" type="pres">
      <dgm:prSet presAssocID="{1505D1A2-10C9-4D0C-80C6-31BAABCF99F5}" presName="textRepeatNode" presStyleLbl="alignNode1" presStyleIdx="2" presStyleCnt="5" custScaleX="99756" custScaleY="387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262FD-06CD-4237-A506-DF8B9E096F10}" type="pres">
      <dgm:prSet presAssocID="{1505D1A2-10C9-4D0C-80C6-31BAABCF99F5}" presName="textaccent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2D861DD-1E98-444B-8A69-38FA1FB85EF0}" type="pres">
      <dgm:prSet presAssocID="{1505D1A2-10C9-4D0C-80C6-31BAABCF99F5}" presName="accentRepeatNode" presStyleLbl="solidAlignAcc1" presStyleIdx="4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421D701-FA64-4656-9E5A-9BCB22DFDAA8}" type="pres">
      <dgm:prSet presAssocID="{101253D7-2FC5-4202-9E3F-410F217C4CAF}" presName="image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7F56A82-1B3C-4FE2-BBEB-0EACA0405904}" type="pres">
      <dgm:prSet presAssocID="{101253D7-2FC5-4202-9E3F-410F217C4CAF}" presName="imageRepeatNode" presStyleLbl="alignAcc1" presStyleIdx="2" presStyleCnt="5" custScaleX="106458" custScaleY="108070"/>
      <dgm:spPr/>
      <dgm:t>
        <a:bodyPr/>
        <a:lstStyle/>
        <a:p>
          <a:endParaRPr lang="ru-RU"/>
        </a:p>
      </dgm:t>
    </dgm:pt>
    <dgm:pt modelId="{DA1011D1-7D8E-40F8-8DF7-C688C23FE5FC}" type="pres">
      <dgm:prSet presAssocID="{101253D7-2FC5-4202-9E3F-410F217C4CAF}" presName="imageaccent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510B63D-6929-43A8-8627-629555FB02CB}" type="pres">
      <dgm:prSet presAssocID="{101253D7-2FC5-4202-9E3F-410F217C4CAF}" presName="accentRepeatNode" presStyleLbl="solidAlignAcc1" presStyleIdx="5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7E24874-C1B5-454A-A76C-79C11E631744}" type="pres">
      <dgm:prSet presAssocID="{F54DA2AF-D4BB-43DA-B418-35EF29C4F1CD}" presName="text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23A1B4D-36A4-4CAC-BC54-F12DE0A6B050}" type="pres">
      <dgm:prSet presAssocID="{F54DA2AF-D4BB-43DA-B418-35EF29C4F1CD}" presName="textRepeatNode" presStyleLbl="alignNode1" presStyleIdx="3" presStyleCnt="5" custScaleX="99756" custScaleY="387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307CF-8AA8-4A0D-97C4-A786FC9BC24A}" type="pres">
      <dgm:prSet presAssocID="{F54DA2AF-D4BB-43DA-B418-35EF29C4F1CD}" presName="textaccent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C2F6FCE-27D6-4DB2-910F-6402F07FC24C}" type="pres">
      <dgm:prSet presAssocID="{F54DA2AF-D4BB-43DA-B418-35EF29C4F1CD}" presName="accentRepeatNode" presStyleLbl="solidAlignAcc1" presStyleIdx="6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519AFA9-9BCB-48DE-8421-F7265D1FF114}" type="pres">
      <dgm:prSet presAssocID="{B2BEC2F7-BDE9-4FBC-831F-47E0140AB6EE}" presName="image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87D38EB-88FC-484D-930F-C3FCFDA37C8D}" type="pres">
      <dgm:prSet presAssocID="{B2BEC2F7-BDE9-4FBC-831F-47E0140AB6EE}" presName="imageRepeatNode" presStyleLbl="alignAcc1" presStyleIdx="3" presStyleCnt="5" custScaleX="106458" custScaleY="108070"/>
      <dgm:spPr/>
      <dgm:t>
        <a:bodyPr/>
        <a:lstStyle/>
        <a:p>
          <a:endParaRPr lang="ru-RU"/>
        </a:p>
      </dgm:t>
    </dgm:pt>
    <dgm:pt modelId="{A7E7D9F7-9438-4CDD-875C-B69F3290D55C}" type="pres">
      <dgm:prSet presAssocID="{B2BEC2F7-BDE9-4FBC-831F-47E0140AB6EE}" presName="imageaccent4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15BE757-4903-4CBE-97C8-425A15119477}" type="pres">
      <dgm:prSet presAssocID="{B2BEC2F7-BDE9-4FBC-831F-47E0140AB6EE}" presName="accentRepeatNode" presStyleLbl="solidAlignAcc1" presStyleIdx="7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A58202F-7A81-41C4-9734-AC21DB7E43F3}" type="pres">
      <dgm:prSet presAssocID="{DE03DFB6-7262-4885-91DF-F25D64177216}" presName="text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041F32B-26C1-4957-9E53-1AF1DA615941}" type="pres">
      <dgm:prSet presAssocID="{DE03DFB6-7262-4885-91DF-F25D64177216}" presName="textRepeatNode" presStyleLbl="alignNode1" presStyleIdx="4" presStyleCnt="5" custScaleX="110840" custScaleY="38731" custLinFactNeighborX="-4692" custLinFactNeighborY="-7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8AB4E-954D-4324-AB23-EF74534A99E9}" type="pres">
      <dgm:prSet presAssocID="{DE03DFB6-7262-4885-91DF-F25D64177216}" presName="textaccent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958388A-2F40-458C-B39E-AE4C40269D9E}" type="pres">
      <dgm:prSet presAssocID="{DE03DFB6-7262-4885-91DF-F25D64177216}" presName="accentRepeatNode" presStyleLbl="solidAlignAcc1" presStyleIdx="8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A0BE436-56BD-4CDA-923D-9E9B9AFDF9F7}" type="pres">
      <dgm:prSet presAssocID="{80CE6592-964A-46CF-9AFC-A72F4E71476D}" presName="image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1A69D2D-A1A1-49D8-BAA0-7400282113F7}" type="pres">
      <dgm:prSet presAssocID="{80CE6592-964A-46CF-9AFC-A72F4E71476D}" presName="imageRepeatNode" presStyleLbl="alignAcc1" presStyleIdx="4" presStyleCnt="5" custScaleX="106458" custScaleY="108070"/>
      <dgm:spPr/>
      <dgm:t>
        <a:bodyPr/>
        <a:lstStyle/>
        <a:p>
          <a:endParaRPr lang="ru-RU"/>
        </a:p>
      </dgm:t>
    </dgm:pt>
    <dgm:pt modelId="{BCD0A94D-E4C4-49E1-A7FB-0E4774271C88}" type="pres">
      <dgm:prSet presAssocID="{80CE6592-964A-46CF-9AFC-A72F4E71476D}" presName="imageaccent5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514D514-EC19-4773-BFC3-C4B0A428C015}" type="pres">
      <dgm:prSet presAssocID="{80CE6592-964A-46CF-9AFC-A72F4E71476D}" presName="accentRepeatNode" presStyleLbl="solidAlignAcc1" presStyleIdx="9" presStyleCnt="1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E2F4D286-E6DC-417D-8EEC-4158DB91C35D}" type="presOf" srcId="{80CE6592-964A-46CF-9AFC-A72F4E71476D}" destId="{71A69D2D-A1A1-49D8-BAA0-7400282113F7}" srcOrd="0" destOrd="0" presId="urn:microsoft.com/office/officeart/2008/layout/HexagonCluster"/>
    <dgm:cxn modelId="{4AED3E11-42E7-4EBD-BA44-C75A6BE7A0A5}" type="presOf" srcId="{837CAA6C-984C-4ED8-A11B-ED4059866985}" destId="{54AB6BB2-4ACD-44BE-9DBB-EDAB8D3A44DB}" srcOrd="0" destOrd="0" presId="urn:microsoft.com/office/officeart/2008/layout/HexagonCluster"/>
    <dgm:cxn modelId="{3CFACB81-A3B0-4B87-A2E4-438BF55D9883}" type="presOf" srcId="{A3673E51-CE25-49CA-922B-48425E1519EE}" destId="{24860297-1B06-457E-A07C-4B77A1C44805}" srcOrd="0" destOrd="0" presId="urn:microsoft.com/office/officeart/2008/layout/HexagonCluster"/>
    <dgm:cxn modelId="{248266BE-99C4-4D0D-8881-E0AE02BC4B66}" type="presOf" srcId="{B2BEC2F7-BDE9-4FBC-831F-47E0140AB6EE}" destId="{587D38EB-88FC-484D-930F-C3FCFDA37C8D}" srcOrd="0" destOrd="0" presId="urn:microsoft.com/office/officeart/2008/layout/HexagonCluster"/>
    <dgm:cxn modelId="{8AC976C1-27F8-42D8-ACB7-DD89E7297D37}" srcId="{A2C661FC-0689-4AE5-B2F5-BEB11B25FFEE}" destId="{DE03DFB6-7262-4885-91DF-F25D64177216}" srcOrd="4" destOrd="0" parTransId="{F52CB7E3-E652-4219-89DD-4D8E8E262C68}" sibTransId="{80CE6592-964A-46CF-9AFC-A72F4E71476D}"/>
    <dgm:cxn modelId="{1FB4D1D0-054F-4B8F-A8BC-E3D1A8C515CF}" srcId="{A2C661FC-0689-4AE5-B2F5-BEB11B25FFEE}" destId="{AAFF1FFE-7EA0-4331-8377-0872EC42EFFB}" srcOrd="0" destOrd="0" parTransId="{1596D72A-5F78-4B08-B8DD-2AF5EE9BC79E}" sibTransId="{D88B2D89-38EA-4B9D-984A-3B8AF2D7DEC9}"/>
    <dgm:cxn modelId="{9634940A-8FD5-4162-881C-FD2BD5B897E6}" type="presOf" srcId="{1505D1A2-10C9-4D0C-80C6-31BAABCF99F5}" destId="{03F04724-F0E8-49D9-B6CC-882924D2047F}" srcOrd="0" destOrd="0" presId="urn:microsoft.com/office/officeart/2008/layout/HexagonCluster"/>
    <dgm:cxn modelId="{BD49C653-BC7B-4B04-B7DD-7B353BF063F4}" srcId="{A2C661FC-0689-4AE5-B2F5-BEB11B25FFEE}" destId="{F54DA2AF-D4BB-43DA-B418-35EF29C4F1CD}" srcOrd="3" destOrd="0" parTransId="{A4EE49BA-255E-4F60-B761-76368F9805B2}" sibTransId="{B2BEC2F7-BDE9-4FBC-831F-47E0140AB6EE}"/>
    <dgm:cxn modelId="{900A1C32-2FF3-4EBD-BAD9-1FDF60CC8DEB}" srcId="{A2C661FC-0689-4AE5-B2F5-BEB11B25FFEE}" destId="{1505D1A2-10C9-4D0C-80C6-31BAABCF99F5}" srcOrd="2" destOrd="0" parTransId="{A2B8F093-16C7-4EE8-8CE1-12BF67029272}" sibTransId="{101253D7-2FC5-4202-9E3F-410F217C4CAF}"/>
    <dgm:cxn modelId="{BD96D4FF-3800-48D7-A9A3-F48CBEB40FB5}" type="presOf" srcId="{D88B2D89-38EA-4B9D-984A-3B8AF2D7DEC9}" destId="{70FC42FF-AC1C-4A66-915D-CAA1E6248287}" srcOrd="0" destOrd="0" presId="urn:microsoft.com/office/officeart/2008/layout/HexagonCluster"/>
    <dgm:cxn modelId="{B05A2C23-EAF2-4D8E-B800-235B8771306E}" type="presOf" srcId="{DE03DFB6-7262-4885-91DF-F25D64177216}" destId="{4041F32B-26C1-4957-9E53-1AF1DA615941}" srcOrd="0" destOrd="0" presId="urn:microsoft.com/office/officeart/2008/layout/HexagonCluster"/>
    <dgm:cxn modelId="{4FE220A4-1188-4378-AB93-083F93CD3BD8}" type="presOf" srcId="{F54DA2AF-D4BB-43DA-B418-35EF29C4F1CD}" destId="{823A1B4D-36A4-4CAC-BC54-F12DE0A6B050}" srcOrd="0" destOrd="0" presId="urn:microsoft.com/office/officeart/2008/layout/HexagonCluster"/>
    <dgm:cxn modelId="{0B955D54-ACE0-4018-B5EE-2A4C074EDA94}" type="presOf" srcId="{101253D7-2FC5-4202-9E3F-410F217C4CAF}" destId="{87F56A82-1B3C-4FE2-BBEB-0EACA0405904}" srcOrd="0" destOrd="0" presId="urn:microsoft.com/office/officeart/2008/layout/HexagonCluster"/>
    <dgm:cxn modelId="{3742FFC4-2C50-4FBC-9091-4A60F382C502}" type="presOf" srcId="{A2C661FC-0689-4AE5-B2F5-BEB11B25FFEE}" destId="{58F4282C-CB3A-4574-B77C-94DCDC17974B}" srcOrd="0" destOrd="0" presId="urn:microsoft.com/office/officeart/2008/layout/HexagonCluster"/>
    <dgm:cxn modelId="{C7051830-6B04-40DB-81F1-DF5326299A19}" srcId="{A2C661FC-0689-4AE5-B2F5-BEB11B25FFEE}" destId="{837CAA6C-984C-4ED8-A11B-ED4059866985}" srcOrd="1" destOrd="0" parTransId="{63438AAD-DA05-49BB-A1B4-3D077F697AFE}" sibTransId="{A3673E51-CE25-49CA-922B-48425E1519EE}"/>
    <dgm:cxn modelId="{D915135E-B5B2-4DBD-B747-A4D67112F072}" type="presOf" srcId="{AAFF1FFE-7EA0-4331-8377-0872EC42EFFB}" destId="{7A025F12-F437-412E-8BB9-ABC0D9E23F83}" srcOrd="0" destOrd="0" presId="urn:microsoft.com/office/officeart/2008/layout/HexagonCluster"/>
    <dgm:cxn modelId="{E0D8039D-0721-4AEB-B9EA-75851B8D02F0}" type="presParOf" srcId="{58F4282C-CB3A-4574-B77C-94DCDC17974B}" destId="{9F9B8264-E102-4843-9EE2-3BF7D911B2F8}" srcOrd="0" destOrd="0" presId="urn:microsoft.com/office/officeart/2008/layout/HexagonCluster"/>
    <dgm:cxn modelId="{6259C072-E4E6-4C69-8350-05FA92545A9F}" type="presParOf" srcId="{9F9B8264-E102-4843-9EE2-3BF7D911B2F8}" destId="{7A025F12-F437-412E-8BB9-ABC0D9E23F83}" srcOrd="0" destOrd="0" presId="urn:microsoft.com/office/officeart/2008/layout/HexagonCluster"/>
    <dgm:cxn modelId="{F958473A-FBC4-4066-9E70-2B9B60FA853B}" type="presParOf" srcId="{58F4282C-CB3A-4574-B77C-94DCDC17974B}" destId="{08EB9733-A00C-48D4-AF9D-4F7D545D1D5A}" srcOrd="1" destOrd="0" presId="urn:microsoft.com/office/officeart/2008/layout/HexagonCluster"/>
    <dgm:cxn modelId="{E97FCA15-871E-43D1-ABC2-CDCAD28F3845}" type="presParOf" srcId="{08EB9733-A00C-48D4-AF9D-4F7D545D1D5A}" destId="{16E3029F-B1D9-4701-96C6-793C29D29BB6}" srcOrd="0" destOrd="0" presId="urn:microsoft.com/office/officeart/2008/layout/HexagonCluster"/>
    <dgm:cxn modelId="{482605E7-7A39-411F-AC4C-AE21E378CE29}" type="presParOf" srcId="{58F4282C-CB3A-4574-B77C-94DCDC17974B}" destId="{4BABBB78-B6C8-4034-8364-D5EAD6616C15}" srcOrd="2" destOrd="0" presId="urn:microsoft.com/office/officeart/2008/layout/HexagonCluster"/>
    <dgm:cxn modelId="{684B6CD6-7850-4FC1-A11A-5F8A3F36376B}" type="presParOf" srcId="{4BABBB78-B6C8-4034-8364-D5EAD6616C15}" destId="{70FC42FF-AC1C-4A66-915D-CAA1E6248287}" srcOrd="0" destOrd="0" presId="urn:microsoft.com/office/officeart/2008/layout/HexagonCluster"/>
    <dgm:cxn modelId="{6A5BA5E1-C3E8-4D26-A582-923D97C78DE2}" type="presParOf" srcId="{58F4282C-CB3A-4574-B77C-94DCDC17974B}" destId="{C5C087AF-B178-4CE6-B3A6-D54303079153}" srcOrd="3" destOrd="0" presId="urn:microsoft.com/office/officeart/2008/layout/HexagonCluster"/>
    <dgm:cxn modelId="{DEBF57F5-3DDD-46DB-BAA1-9B3AC1444D49}" type="presParOf" srcId="{C5C087AF-B178-4CE6-B3A6-D54303079153}" destId="{00FC438A-B39B-4AC5-9FA8-11DBBC3F4C17}" srcOrd="0" destOrd="0" presId="urn:microsoft.com/office/officeart/2008/layout/HexagonCluster"/>
    <dgm:cxn modelId="{6769CEC7-7862-4E5A-B7C4-643A53157258}" type="presParOf" srcId="{58F4282C-CB3A-4574-B77C-94DCDC17974B}" destId="{6728BB5A-0C99-4620-8469-003BE8BEAD44}" srcOrd="4" destOrd="0" presId="urn:microsoft.com/office/officeart/2008/layout/HexagonCluster"/>
    <dgm:cxn modelId="{D53C2474-D456-49BC-BDCA-77FF15DED533}" type="presParOf" srcId="{6728BB5A-0C99-4620-8469-003BE8BEAD44}" destId="{54AB6BB2-4ACD-44BE-9DBB-EDAB8D3A44DB}" srcOrd="0" destOrd="0" presId="urn:microsoft.com/office/officeart/2008/layout/HexagonCluster"/>
    <dgm:cxn modelId="{AAB97D75-716C-4D7A-B711-556BF89890D1}" type="presParOf" srcId="{58F4282C-CB3A-4574-B77C-94DCDC17974B}" destId="{F8D7DC7F-3ECB-4852-9372-A971A97E00FB}" srcOrd="5" destOrd="0" presId="urn:microsoft.com/office/officeart/2008/layout/HexagonCluster"/>
    <dgm:cxn modelId="{A6EF70D3-83A0-40E4-98A5-68FF935887BF}" type="presParOf" srcId="{F8D7DC7F-3ECB-4852-9372-A971A97E00FB}" destId="{9C55B185-8B35-4709-8B6C-1813E2EEE4E6}" srcOrd="0" destOrd="0" presId="urn:microsoft.com/office/officeart/2008/layout/HexagonCluster"/>
    <dgm:cxn modelId="{4166338D-F8B3-4770-BEE0-09B54AA65874}" type="presParOf" srcId="{58F4282C-CB3A-4574-B77C-94DCDC17974B}" destId="{709C037A-E162-404B-9629-E10B88A9AE5E}" srcOrd="6" destOrd="0" presId="urn:microsoft.com/office/officeart/2008/layout/HexagonCluster"/>
    <dgm:cxn modelId="{A4E7D28B-7C4F-4D56-A2CE-1CC617BD3B68}" type="presParOf" srcId="{709C037A-E162-404B-9629-E10B88A9AE5E}" destId="{24860297-1B06-457E-A07C-4B77A1C44805}" srcOrd="0" destOrd="0" presId="urn:microsoft.com/office/officeart/2008/layout/HexagonCluster"/>
    <dgm:cxn modelId="{46D7D3F7-DA60-4ADE-82CB-DA8471EF98C1}" type="presParOf" srcId="{58F4282C-CB3A-4574-B77C-94DCDC17974B}" destId="{AFC4B808-BB9B-472F-952E-E94AA1F7997E}" srcOrd="7" destOrd="0" presId="urn:microsoft.com/office/officeart/2008/layout/HexagonCluster"/>
    <dgm:cxn modelId="{D52943C1-26D8-4148-91A5-8F34F3922C30}" type="presParOf" srcId="{AFC4B808-BB9B-472F-952E-E94AA1F7997E}" destId="{2C189E99-CF73-4103-822A-CA8C92256A0F}" srcOrd="0" destOrd="0" presId="urn:microsoft.com/office/officeart/2008/layout/HexagonCluster"/>
    <dgm:cxn modelId="{1779F9A8-0251-4A07-AD3B-3504BA758CFD}" type="presParOf" srcId="{58F4282C-CB3A-4574-B77C-94DCDC17974B}" destId="{B00A68F3-3859-4FC2-9AF7-69193A2098A4}" srcOrd="8" destOrd="0" presId="urn:microsoft.com/office/officeart/2008/layout/HexagonCluster"/>
    <dgm:cxn modelId="{099988B7-3198-4B6C-B7D6-BD33C5992155}" type="presParOf" srcId="{B00A68F3-3859-4FC2-9AF7-69193A2098A4}" destId="{03F04724-F0E8-49D9-B6CC-882924D2047F}" srcOrd="0" destOrd="0" presId="urn:microsoft.com/office/officeart/2008/layout/HexagonCluster"/>
    <dgm:cxn modelId="{86C6E74B-4DDD-4166-903E-74165744320D}" type="presParOf" srcId="{58F4282C-CB3A-4574-B77C-94DCDC17974B}" destId="{AB8262FD-06CD-4237-A506-DF8B9E096F10}" srcOrd="9" destOrd="0" presId="urn:microsoft.com/office/officeart/2008/layout/HexagonCluster"/>
    <dgm:cxn modelId="{EB9F3189-CA27-40C3-9A13-2EA1B8E63ED5}" type="presParOf" srcId="{AB8262FD-06CD-4237-A506-DF8B9E096F10}" destId="{82D861DD-1E98-444B-8A69-38FA1FB85EF0}" srcOrd="0" destOrd="0" presId="urn:microsoft.com/office/officeart/2008/layout/HexagonCluster"/>
    <dgm:cxn modelId="{77B29453-3FB4-4F82-8C3E-B44A13CFCD3C}" type="presParOf" srcId="{58F4282C-CB3A-4574-B77C-94DCDC17974B}" destId="{D421D701-FA64-4656-9E5A-9BCB22DFDAA8}" srcOrd="10" destOrd="0" presId="urn:microsoft.com/office/officeart/2008/layout/HexagonCluster"/>
    <dgm:cxn modelId="{98C6EAC8-728F-4481-B3EB-ECF7D68DAECB}" type="presParOf" srcId="{D421D701-FA64-4656-9E5A-9BCB22DFDAA8}" destId="{87F56A82-1B3C-4FE2-BBEB-0EACA0405904}" srcOrd="0" destOrd="0" presId="urn:microsoft.com/office/officeart/2008/layout/HexagonCluster"/>
    <dgm:cxn modelId="{2F048F33-2E03-42FA-909E-73D96131EC64}" type="presParOf" srcId="{58F4282C-CB3A-4574-B77C-94DCDC17974B}" destId="{DA1011D1-7D8E-40F8-8DF7-C688C23FE5FC}" srcOrd="11" destOrd="0" presId="urn:microsoft.com/office/officeart/2008/layout/HexagonCluster"/>
    <dgm:cxn modelId="{1DEB3799-F3F5-4689-90B4-F0476038C54F}" type="presParOf" srcId="{DA1011D1-7D8E-40F8-8DF7-C688C23FE5FC}" destId="{8510B63D-6929-43A8-8627-629555FB02CB}" srcOrd="0" destOrd="0" presId="urn:microsoft.com/office/officeart/2008/layout/HexagonCluster"/>
    <dgm:cxn modelId="{ED2B820E-76F0-4BC1-88D9-8FB42DA880A4}" type="presParOf" srcId="{58F4282C-CB3A-4574-B77C-94DCDC17974B}" destId="{97E24874-C1B5-454A-A76C-79C11E631744}" srcOrd="12" destOrd="0" presId="urn:microsoft.com/office/officeart/2008/layout/HexagonCluster"/>
    <dgm:cxn modelId="{227A8D75-B15E-4789-B912-EDC77A857E33}" type="presParOf" srcId="{97E24874-C1B5-454A-A76C-79C11E631744}" destId="{823A1B4D-36A4-4CAC-BC54-F12DE0A6B050}" srcOrd="0" destOrd="0" presId="urn:microsoft.com/office/officeart/2008/layout/HexagonCluster"/>
    <dgm:cxn modelId="{BF42DD73-8FDF-4B70-B820-D99677C328C8}" type="presParOf" srcId="{58F4282C-CB3A-4574-B77C-94DCDC17974B}" destId="{358307CF-8AA8-4A0D-97C4-A786FC9BC24A}" srcOrd="13" destOrd="0" presId="urn:microsoft.com/office/officeart/2008/layout/HexagonCluster"/>
    <dgm:cxn modelId="{1E4748BC-725F-4A2D-A341-25ECEB9F0143}" type="presParOf" srcId="{358307CF-8AA8-4A0D-97C4-A786FC9BC24A}" destId="{CC2F6FCE-27D6-4DB2-910F-6402F07FC24C}" srcOrd="0" destOrd="0" presId="urn:microsoft.com/office/officeart/2008/layout/HexagonCluster"/>
    <dgm:cxn modelId="{8864B059-7ED4-444C-BBF3-ED133A80D29E}" type="presParOf" srcId="{58F4282C-CB3A-4574-B77C-94DCDC17974B}" destId="{F519AFA9-9BCB-48DE-8421-F7265D1FF114}" srcOrd="14" destOrd="0" presId="urn:microsoft.com/office/officeart/2008/layout/HexagonCluster"/>
    <dgm:cxn modelId="{3C0174B4-5490-43D4-9EEF-308A02164155}" type="presParOf" srcId="{F519AFA9-9BCB-48DE-8421-F7265D1FF114}" destId="{587D38EB-88FC-484D-930F-C3FCFDA37C8D}" srcOrd="0" destOrd="0" presId="urn:microsoft.com/office/officeart/2008/layout/HexagonCluster"/>
    <dgm:cxn modelId="{5A106292-98BE-434C-9749-E0DB97D012A1}" type="presParOf" srcId="{58F4282C-CB3A-4574-B77C-94DCDC17974B}" destId="{A7E7D9F7-9438-4CDD-875C-B69F3290D55C}" srcOrd="15" destOrd="0" presId="urn:microsoft.com/office/officeart/2008/layout/HexagonCluster"/>
    <dgm:cxn modelId="{898747F6-BA9D-4757-8D2B-34873D1F927D}" type="presParOf" srcId="{A7E7D9F7-9438-4CDD-875C-B69F3290D55C}" destId="{715BE757-4903-4CBE-97C8-425A15119477}" srcOrd="0" destOrd="0" presId="urn:microsoft.com/office/officeart/2008/layout/HexagonCluster"/>
    <dgm:cxn modelId="{859BB42A-0B87-4B4D-A2F3-2A97EC3D36C6}" type="presParOf" srcId="{58F4282C-CB3A-4574-B77C-94DCDC17974B}" destId="{6A58202F-7A81-41C4-9734-AC21DB7E43F3}" srcOrd="16" destOrd="0" presId="urn:microsoft.com/office/officeart/2008/layout/HexagonCluster"/>
    <dgm:cxn modelId="{2E0A6676-989D-48C4-90F3-613CA981CC00}" type="presParOf" srcId="{6A58202F-7A81-41C4-9734-AC21DB7E43F3}" destId="{4041F32B-26C1-4957-9E53-1AF1DA615941}" srcOrd="0" destOrd="0" presId="urn:microsoft.com/office/officeart/2008/layout/HexagonCluster"/>
    <dgm:cxn modelId="{FEB4DBAD-AE02-45C6-9491-DD69F3C6C286}" type="presParOf" srcId="{58F4282C-CB3A-4574-B77C-94DCDC17974B}" destId="{1078AB4E-954D-4324-AB23-EF74534A99E9}" srcOrd="17" destOrd="0" presId="urn:microsoft.com/office/officeart/2008/layout/HexagonCluster"/>
    <dgm:cxn modelId="{AC331646-CE6F-49D0-909B-EB9BA98DF46A}" type="presParOf" srcId="{1078AB4E-954D-4324-AB23-EF74534A99E9}" destId="{2958388A-2F40-458C-B39E-AE4C40269D9E}" srcOrd="0" destOrd="0" presId="urn:microsoft.com/office/officeart/2008/layout/HexagonCluster"/>
    <dgm:cxn modelId="{921A13F7-48A6-4FD0-A313-CA719C8B67CB}" type="presParOf" srcId="{58F4282C-CB3A-4574-B77C-94DCDC17974B}" destId="{FA0BE436-56BD-4CDA-923D-9E9B9AFDF9F7}" srcOrd="18" destOrd="0" presId="urn:microsoft.com/office/officeart/2008/layout/HexagonCluster"/>
    <dgm:cxn modelId="{F1FC125A-ED6E-423E-BBAD-1C900D988645}" type="presParOf" srcId="{FA0BE436-56BD-4CDA-923D-9E9B9AFDF9F7}" destId="{71A69D2D-A1A1-49D8-BAA0-7400282113F7}" srcOrd="0" destOrd="0" presId="urn:microsoft.com/office/officeart/2008/layout/HexagonCluster"/>
    <dgm:cxn modelId="{322916C1-F52F-41AA-9627-F6553C8AC924}" type="presParOf" srcId="{58F4282C-CB3A-4574-B77C-94DCDC17974B}" destId="{BCD0A94D-E4C4-49E1-A7FB-0E4774271C88}" srcOrd="19" destOrd="0" presId="urn:microsoft.com/office/officeart/2008/layout/HexagonCluster"/>
    <dgm:cxn modelId="{E40A5E1B-0BFC-48ED-B171-7F45DC2CBFE3}" type="presParOf" srcId="{BCD0A94D-E4C4-49E1-A7FB-0E4774271C88}" destId="{1514D514-EC19-4773-BFC3-C4B0A428C01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D4761-EAEF-4561-896B-963099FF0E8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7C100-F302-4D14-B7D3-D14B4072D6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1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7597B6-5FE8-457F-A693-E1768E59D24E}" type="datetimeFigureOut">
              <a:rPr lang="ru-RU"/>
              <a:pPr>
                <a:defRPr/>
              </a:pPr>
              <a:t>08.12.2015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65B784-8F28-4462-A948-766F21F128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923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43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5B784-8F28-4462-A948-766F21F1282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997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582775-A534-4F6B-9FB0-B761D2109D5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2271BE-0712-4EC2-81C8-30E5CE98A9E6}" type="slidenum">
              <a:rPr lang="ru-RU" altLang="ru-RU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ru-RU" altLang="ru-RU" dirty="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B0035D0-8F6C-4137-A145-032BAEAE1A8C}" type="slidenum">
              <a:rPr lang="ru-RU" altLang="ru-RU" sz="1200" smtClean="0"/>
              <a:pPr eaLnBrk="1" hangingPunct="1"/>
              <a:t>54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B0035D0-8F6C-4137-A145-032BAEAE1A8C}" type="slidenum">
              <a:rPr lang="ru-RU" altLang="ru-RU" sz="1200" smtClean="0"/>
              <a:pPr eaLnBrk="1" hangingPunct="1"/>
              <a:t>55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51B9-23E7-478F-A9F0-1FEDF289BA3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334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65E2A-0B5B-4CCD-B786-368CF603D92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27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31B6-FB13-4CD0-83DD-C9291835F5F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254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311D4-B9AA-4D53-BF44-0236CE21BC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36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859C-C51B-4D56-B5DE-0A8B820A948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81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1911-2D7F-4713-ABE4-7482CDC351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642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03CC-4393-46CB-B070-3C9EE008AB6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19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 userDrawn="1"/>
        </p:nvSpPr>
        <p:spPr>
          <a:xfrm>
            <a:off x="4352925" y="6357938"/>
            <a:ext cx="488950" cy="381000"/>
          </a:xfrm>
          <a:prstGeom prst="actionButtonHome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0"/>
          </a:gradFill>
          <a:ln w="127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 userDrawn="1"/>
        </p:nvSpPr>
        <p:spPr>
          <a:xfrm>
            <a:off x="3632200" y="6357938"/>
            <a:ext cx="720725" cy="381000"/>
          </a:xfrm>
          <a:prstGeom prst="actionButtonBackPrevious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0"/>
          </a:gradFill>
          <a:ln w="127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 userDrawn="1"/>
        </p:nvSpPr>
        <p:spPr>
          <a:xfrm>
            <a:off x="4840288" y="6357938"/>
            <a:ext cx="727075" cy="381000"/>
          </a:xfrm>
          <a:prstGeom prst="actionButtonForwardNex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0"/>
          </a:gradFill>
          <a:ln w="127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9239-10B6-4543-B125-6D78B5D24B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56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ACA4A-A2B9-40ED-957A-E03C119806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2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FCA7F-B467-489B-8061-6DAF1F72A37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50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0EBC-6E2E-489D-A262-BBA35A5DD9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040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B968AD-E144-404B-ADEB-2B90AFADCBE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9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ID"/><Relationship Id="rId1" Type="http://schemas.microsoft.com/office/2007/relationships/media" Target="../media/media2.MID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3.xml"/><Relationship Id="rId7" Type="http://schemas.openxmlformats.org/officeDocument/2006/relationships/slide" Target="slide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1.xml"/><Relationship Id="rId11" Type="http://schemas.openxmlformats.org/officeDocument/2006/relationships/slide" Target="slide53.xml"/><Relationship Id="rId5" Type="http://schemas.openxmlformats.org/officeDocument/2006/relationships/slide" Target="slide23.xml"/><Relationship Id="rId10" Type="http://schemas.openxmlformats.org/officeDocument/2006/relationships/slide" Target="slide51.xml"/><Relationship Id="rId4" Type="http://schemas.openxmlformats.org/officeDocument/2006/relationships/slide" Target="slide12.xml"/><Relationship Id="rId9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gif"/><Relationship Id="rId5" Type="http://schemas.microsoft.com/office/2007/relationships/hdphoto" Target="../media/hdphoto6.wdp"/><Relationship Id="rId4" Type="http://schemas.openxmlformats.org/officeDocument/2006/relationships/image" Target="../media/image37.jpe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8.png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jpeg"/><Relationship Id="rId4" Type="http://schemas.openxmlformats.org/officeDocument/2006/relationships/audio" Target="../media/media8.wav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jpeg"/><Relationship Id="rId3" Type="http://schemas.microsoft.com/office/2007/relationships/media" Target="../media/media9.wma"/><Relationship Id="rId7" Type="http://schemas.openxmlformats.org/officeDocument/2006/relationships/audio" Target="../media/audio2.wav"/><Relationship Id="rId12" Type="http://schemas.openxmlformats.org/officeDocument/2006/relationships/image" Target="../media/image4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9.wma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6.jpeg"/><Relationship Id="rId3" Type="http://schemas.microsoft.com/office/2007/relationships/media" Target="../media/media10.wma"/><Relationship Id="rId7" Type="http://schemas.openxmlformats.org/officeDocument/2006/relationships/audio" Target="../media/audio1.wav"/><Relationship Id="rId12" Type="http://schemas.openxmlformats.org/officeDocument/2006/relationships/image" Target="../media/image4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10.wma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1.wma"/><Relationship Id="rId7" Type="http://schemas.openxmlformats.org/officeDocument/2006/relationships/audio" Target="../media/audio2.wav"/><Relationship Id="rId12" Type="http://schemas.openxmlformats.org/officeDocument/2006/relationships/image" Target="../media/image4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5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4.jpeg"/><Relationship Id="rId4" Type="http://schemas.openxmlformats.org/officeDocument/2006/relationships/audio" Target="../media/media11.wma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8.xml"/><Relationship Id="rId4" Type="http://schemas.openxmlformats.org/officeDocument/2006/relationships/slide" Target="slide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muzofon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y-vernisage.ru/catalog/tarelki/" TargetMode="External"/><Relationship Id="rId5" Type="http://schemas.openxmlformats.org/officeDocument/2006/relationships/hyperlink" Target="http://www.artscroll.ru/page.php?al=Nazvanie_Kartiny_Neizvestno_003_57522_kartina" TargetMode="External"/><Relationship Id="rId4" Type="http://schemas.openxmlformats.org/officeDocument/2006/relationships/hyperlink" Target="http://skuki.net/holidays/vmeste-veselo-shagat4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art-cons.ru.u7984.argon.vps-private.net/node/4515/results" TargetMode="External"/><Relationship Id="rId13" Type="http://schemas.openxmlformats.org/officeDocument/2006/relationships/hyperlink" Target="http://www.liveinternet.ru/users/4845038/post280107083/" TargetMode="External"/><Relationship Id="rId3" Type="http://schemas.openxmlformats.org/officeDocument/2006/relationships/hyperlink" Target="http://lit-yaz.ru/literatura/27413/index.html" TargetMode="External"/><Relationship Id="rId7" Type="http://schemas.openxmlformats.org/officeDocument/2006/relationships/hyperlink" Target="http://stoian.ho.ua/wordpress/?p=2724" TargetMode="External"/><Relationship Id="rId12" Type="http://schemas.openxmlformats.org/officeDocument/2006/relationships/hyperlink" Target="http://rus-img.com/sneg-taet-vesn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100book.ru/kartinki_s_vystavki_oblegchennoe_perelozhenie_dlya_fortepiano_hojmana_g_-g_znakomstvo_s_shedevrami_klassiki_isbn_3-7957-5319-8_5-9628-0015-x_b83725.html" TargetMode="External"/><Relationship Id="rId11" Type="http://schemas.openxmlformats.org/officeDocument/2006/relationships/hyperlink" Target="http://liubavyshka.ru/photo/27-9" TargetMode="External"/><Relationship Id="rId5" Type="http://schemas.openxmlformats.org/officeDocument/2006/relationships/hyperlink" Target="http://muslib.ru/musorgskiy_b1055959/photo" TargetMode="External"/><Relationship Id="rId10" Type="http://schemas.openxmlformats.org/officeDocument/2006/relationships/hyperlink" Target="http://photoshopia.ru/usergallery/parket/p26205-parketbesshovnyy-uzornyy-fon-2c-ornament-dlya-fotoshop-i-veb-stranits-15.html" TargetMode="External"/><Relationship Id="rId4" Type="http://schemas.openxmlformats.org/officeDocument/2006/relationships/hyperlink" Target="http://www.coollady.ru/index.php?name=Pages&amp;op=page&amp;pid=4075" TargetMode="External"/><Relationship Id="rId9" Type="http://schemas.openxmlformats.org/officeDocument/2006/relationships/hyperlink" Target="http://nevsepic.com.ua/art-i-risovanaya-grafika/page,4,3608-kartiny-zapadnyh-hudozhnikov-maslom-chast-78-317-rabot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articles/410982/" TargetMode="External"/><Relationship Id="rId7" Type="http://schemas.openxmlformats.org/officeDocument/2006/relationships/hyperlink" Target="http://festival.1september.ru/articles/651502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estival.1september.ru/articles/642731/" TargetMode="External"/><Relationship Id="rId5" Type="http://schemas.openxmlformats.org/officeDocument/2006/relationships/hyperlink" Target="http://festival.1september.ru/articles/624688/" TargetMode="External"/><Relationship Id="rId4" Type="http://schemas.openxmlformats.org/officeDocument/2006/relationships/hyperlink" Target="http://festival.1september.ru/articles/610728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381000" y="3810000"/>
            <a:ext cx="8382000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музыки                                     Муниципального автономного общеобразовательного учреждения г. Ростова-на-Дону лицея № 11 «Естественнонаучный»                                        Палецких Елена Викторовна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381000"/>
            <a:ext cx="838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музыки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 2-м классе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«Ноты долгие и короткие»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84139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Палецких Елена\Desktop\2267103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6362" y="914400"/>
            <a:ext cx="6391275" cy="4648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7200" y="457200"/>
            <a:ext cx="59436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шагать по просторам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просторам, по просторам!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конечно, припевать лучше хором,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хором, лучше хором!</a:t>
            </a:r>
          </a:p>
        </p:txBody>
      </p:sp>
      <p:pic>
        <p:nvPicPr>
          <p:cNvPr id="6" name="Picture 5" descr="C:\Users\Палецких Елена\Desktop\httpwww.artscroll.rupage.phpal=Vmeste_Veselo_Shagat__229002_kart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160713"/>
            <a:ext cx="3668713" cy="2847975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0138" y="1219200"/>
            <a:ext cx="7098418" cy="304698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украшениях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581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можно украсить белый и чёрный круги?</a:t>
            </a:r>
          </a:p>
        </p:txBody>
      </p:sp>
      <p:sp>
        <p:nvSpPr>
          <p:cNvPr id="15363" name="Oval 4"/>
          <p:cNvSpPr>
            <a:spLocks noChangeArrowheads="1"/>
          </p:cNvSpPr>
          <p:nvPr/>
        </p:nvSpPr>
        <p:spPr bwMode="auto">
          <a:xfrm>
            <a:off x="766763" y="1828800"/>
            <a:ext cx="3387725" cy="3352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sp>
        <p:nvSpPr>
          <p:cNvPr id="15364" name="Oval 5"/>
          <p:cNvSpPr>
            <a:spLocks noChangeArrowheads="1"/>
          </p:cNvSpPr>
          <p:nvPr/>
        </p:nvSpPr>
        <p:spPr bwMode="auto">
          <a:xfrm>
            <a:off x="5006975" y="1828800"/>
            <a:ext cx="3433763" cy="3352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/>
          <p:cNvSpPr txBox="1">
            <a:spLocks/>
          </p:cNvSpPr>
          <p:nvPr/>
        </p:nvSpPr>
        <p:spPr bwMode="auto">
          <a:xfrm>
            <a:off x="1773238" y="304800"/>
            <a:ext cx="69992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орнамент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7" descr="C:\Users\Палецких Елена\Desktop\inf_1043_ma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61" t="-8410" r="-6532" b="-7709"/>
          <a:stretch/>
        </p:blipFill>
        <p:spPr bwMode="auto">
          <a:xfrm>
            <a:off x="4767943" y="1447800"/>
            <a:ext cx="3897086" cy="39079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7" name="Picture 28" descr="C:\Users\Палецких Елена\Desktop\tarelka-ploskaya-ø-240383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/>
          <a:stretch/>
        </p:blipFill>
        <p:spPr bwMode="auto">
          <a:xfrm>
            <a:off x="533400" y="1447800"/>
            <a:ext cx="3853544" cy="3907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98488" y="304800"/>
            <a:ext cx="5268912" cy="114300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Узор</a:t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2689225" y="1139825"/>
            <a:ext cx="3940175" cy="1676400"/>
            <a:chOff x="2688771" y="1295400"/>
            <a:chExt cx="3940629" cy="1676400"/>
          </a:xfrm>
        </p:grpSpPr>
        <p:cxnSp>
          <p:nvCxnSpPr>
            <p:cNvPr id="3" name="Прямая со стрелкой 2"/>
            <p:cNvCxnSpPr/>
            <p:nvPr/>
          </p:nvCxnSpPr>
          <p:spPr>
            <a:xfrm flipH="1">
              <a:off x="2688771" y="1295400"/>
              <a:ext cx="609670" cy="16764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3276214" y="1295400"/>
              <a:ext cx="3353186" cy="14366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1323975" y="1173163"/>
            <a:ext cx="3949700" cy="1676400"/>
            <a:chOff x="1416323" y="1295400"/>
            <a:chExt cx="3949150" cy="1676400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5328966" y="1295400"/>
              <a:ext cx="36507" cy="16764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>
              <a:off x="1416323" y="1295400"/>
              <a:ext cx="3949150" cy="137160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/>
          <p:nvPr/>
        </p:nvGrpSpPr>
        <p:grpSpPr>
          <a:xfrm>
            <a:off x="1665968" y="5374822"/>
            <a:ext cx="1600200" cy="954088"/>
            <a:chOff x="1665968" y="5374822"/>
            <a:chExt cx="1600200" cy="954088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665968" y="5464628"/>
              <a:ext cx="1600200" cy="8425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1697378" y="5374822"/>
              <a:ext cx="1525587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Гжель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Тарелка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916386" y="5353050"/>
            <a:ext cx="1600200" cy="954088"/>
            <a:chOff x="5916386" y="5353050"/>
            <a:chExt cx="1600200" cy="954088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5916386" y="5464628"/>
              <a:ext cx="1600200" cy="8425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916386" y="5353050"/>
              <a:ext cx="1600200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Жостово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  <a:cs typeface="Times New Roman" pitchFamily="18" charset="0"/>
                </a:rPr>
                <a:t>Поднос</a:t>
              </a:r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0293" y="609600"/>
            <a:ext cx="5923417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украшает 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мелодию?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57200" y="1828800"/>
            <a:ext cx="8229600" cy="3505200"/>
            <a:chOff x="457200" y="1828800"/>
            <a:chExt cx="8229600" cy="3505200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457200" y="1828800"/>
              <a:ext cx="8229600" cy="3505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434" name="Group 88"/>
            <p:cNvGrpSpPr>
              <a:grpSpLocks/>
            </p:cNvGrpSpPr>
            <p:nvPr/>
          </p:nvGrpSpPr>
          <p:grpSpPr bwMode="auto">
            <a:xfrm>
              <a:off x="760413" y="2205038"/>
              <a:ext cx="7543800" cy="2836862"/>
              <a:chOff x="240" y="1872"/>
              <a:chExt cx="5280" cy="1986"/>
            </a:xfrm>
          </p:grpSpPr>
          <p:grpSp>
            <p:nvGrpSpPr>
              <p:cNvPr id="18437" name="Group 84"/>
              <p:cNvGrpSpPr>
                <a:grpSpLocks/>
              </p:cNvGrpSpPr>
              <p:nvPr/>
            </p:nvGrpSpPr>
            <p:grpSpPr bwMode="auto">
              <a:xfrm>
                <a:off x="240" y="1872"/>
                <a:ext cx="5280" cy="1986"/>
                <a:chOff x="240" y="1680"/>
                <a:chExt cx="5280" cy="1986"/>
              </a:xfrm>
            </p:grpSpPr>
            <p:grpSp>
              <p:nvGrpSpPr>
                <p:cNvPr id="18440" name="Group 83"/>
                <p:cNvGrpSpPr>
                  <a:grpSpLocks/>
                </p:cNvGrpSpPr>
                <p:nvPr/>
              </p:nvGrpSpPr>
              <p:grpSpPr bwMode="auto">
                <a:xfrm>
                  <a:off x="240" y="1680"/>
                  <a:ext cx="5280" cy="914"/>
                  <a:chOff x="240" y="1680"/>
                  <a:chExt cx="5280" cy="914"/>
                </a:xfrm>
              </p:grpSpPr>
              <p:grpSp>
                <p:nvGrpSpPr>
                  <p:cNvPr id="1846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240" y="1776"/>
                    <a:ext cx="5280" cy="576"/>
                    <a:chOff x="240" y="768"/>
                    <a:chExt cx="5280" cy="576"/>
                  </a:xfrm>
                </p:grpSpPr>
                <p:sp>
                  <p:nvSpPr>
                    <p:cNvPr id="18487" name="Line 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88" name="Line 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89" name="Line 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90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91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8470" name="Freeform 10"/>
                  <p:cNvSpPr>
                    <a:spLocks/>
                  </p:cNvSpPr>
                  <p:nvPr/>
                </p:nvSpPr>
                <p:spPr bwMode="auto">
                  <a:xfrm>
                    <a:off x="336" y="1680"/>
                    <a:ext cx="368" cy="882"/>
                  </a:xfrm>
                  <a:custGeom>
                    <a:avLst/>
                    <a:gdLst>
                      <a:gd name="T0" fmla="*/ 7008 w 306"/>
                      <a:gd name="T1" fmla="*/ 1910 h 816"/>
                      <a:gd name="T2" fmla="*/ 8381 w 306"/>
                      <a:gd name="T3" fmla="*/ 2026 h 816"/>
                      <a:gd name="T4" fmla="*/ 8990 w 306"/>
                      <a:gd name="T5" fmla="*/ 2243 h 816"/>
                      <a:gd name="T6" fmla="*/ 8221 w 306"/>
                      <a:gd name="T7" fmla="*/ 2512 h 816"/>
                      <a:gd name="T8" fmla="*/ 7124 w 306"/>
                      <a:gd name="T9" fmla="*/ 2606 h 816"/>
                      <a:gd name="T10" fmla="*/ 5788 w 306"/>
                      <a:gd name="T11" fmla="*/ 2644 h 816"/>
                      <a:gd name="T12" fmla="*/ 3741 w 306"/>
                      <a:gd name="T13" fmla="*/ 2605 h 816"/>
                      <a:gd name="T14" fmla="*/ 2087 w 306"/>
                      <a:gd name="T15" fmla="*/ 2446 h 816"/>
                      <a:gd name="T16" fmla="*/ 1165 w 306"/>
                      <a:gd name="T17" fmla="*/ 2127 h 816"/>
                      <a:gd name="T18" fmla="*/ 1789 w 306"/>
                      <a:gd name="T19" fmla="*/ 1809 h 816"/>
                      <a:gd name="T20" fmla="*/ 4096 w 306"/>
                      <a:gd name="T21" fmla="*/ 1447 h 816"/>
                      <a:gd name="T22" fmla="*/ 5924 w 306"/>
                      <a:gd name="T23" fmla="*/ 1219 h 816"/>
                      <a:gd name="T24" fmla="*/ 7365 w 306"/>
                      <a:gd name="T25" fmla="*/ 943 h 816"/>
                      <a:gd name="T26" fmla="*/ 7924 w 306"/>
                      <a:gd name="T27" fmla="*/ 691 h 816"/>
                      <a:gd name="T28" fmla="*/ 7947 w 306"/>
                      <a:gd name="T29" fmla="*/ 380 h 816"/>
                      <a:gd name="T30" fmla="*/ 7365 w 306"/>
                      <a:gd name="T31" fmla="*/ 143 h 816"/>
                      <a:gd name="T32" fmla="*/ 5566 w 306"/>
                      <a:gd name="T33" fmla="*/ 5 h 816"/>
                      <a:gd name="T34" fmla="*/ 4234 w 306"/>
                      <a:gd name="T35" fmla="*/ 291 h 816"/>
                      <a:gd name="T36" fmla="*/ 3864 w 306"/>
                      <a:gd name="T37" fmla="*/ 588 h 816"/>
                      <a:gd name="T38" fmla="*/ 4141 w 306"/>
                      <a:gd name="T39" fmla="*/ 912 h 816"/>
                      <a:gd name="T40" fmla="*/ 4618 w 306"/>
                      <a:gd name="T41" fmla="*/ 872 h 816"/>
                      <a:gd name="T42" fmla="*/ 4647 w 306"/>
                      <a:gd name="T43" fmla="*/ 590 h 816"/>
                      <a:gd name="T44" fmla="*/ 5658 w 306"/>
                      <a:gd name="T45" fmla="*/ 317 h 816"/>
                      <a:gd name="T46" fmla="*/ 7372 w 306"/>
                      <a:gd name="T47" fmla="*/ 407 h 816"/>
                      <a:gd name="T48" fmla="*/ 6267 w 306"/>
                      <a:gd name="T49" fmla="*/ 765 h 816"/>
                      <a:gd name="T50" fmla="*/ 4980 w 306"/>
                      <a:gd name="T51" fmla="*/ 951 h 816"/>
                      <a:gd name="T52" fmla="*/ 3193 w 306"/>
                      <a:gd name="T53" fmla="*/ 1174 h 816"/>
                      <a:gd name="T54" fmla="*/ 592 w 306"/>
                      <a:gd name="T55" fmla="*/ 1621 h 816"/>
                      <a:gd name="T56" fmla="*/ 0 w 306"/>
                      <a:gd name="T57" fmla="*/ 1948 h 816"/>
                      <a:gd name="T58" fmla="*/ 463 w 306"/>
                      <a:gd name="T59" fmla="*/ 2231 h 816"/>
                      <a:gd name="T60" fmla="*/ 1811 w 306"/>
                      <a:gd name="T61" fmla="*/ 2503 h 816"/>
                      <a:gd name="T62" fmla="*/ 3971 w 306"/>
                      <a:gd name="T63" fmla="*/ 2669 h 816"/>
                      <a:gd name="T64" fmla="*/ 6316 w 306"/>
                      <a:gd name="T65" fmla="*/ 2702 h 816"/>
                      <a:gd name="T66" fmla="*/ 7254 w 306"/>
                      <a:gd name="T67" fmla="*/ 2832 h 816"/>
                      <a:gd name="T68" fmla="*/ 7548 w 306"/>
                      <a:gd name="T69" fmla="*/ 2998 h 816"/>
                      <a:gd name="T70" fmla="*/ 7690 w 306"/>
                      <a:gd name="T71" fmla="*/ 3258 h 816"/>
                      <a:gd name="T72" fmla="*/ 6804 w 306"/>
                      <a:gd name="T73" fmla="*/ 3436 h 816"/>
                      <a:gd name="T74" fmla="*/ 5252 w 306"/>
                      <a:gd name="T75" fmla="*/ 3502 h 816"/>
                      <a:gd name="T76" fmla="*/ 4776 w 306"/>
                      <a:gd name="T77" fmla="*/ 3437 h 816"/>
                      <a:gd name="T78" fmla="*/ 5598 w 306"/>
                      <a:gd name="T79" fmla="*/ 3319 h 816"/>
                      <a:gd name="T80" fmla="*/ 4813 w 306"/>
                      <a:gd name="T81" fmla="*/ 3018 h 816"/>
                      <a:gd name="T82" fmla="*/ 2807 w 306"/>
                      <a:gd name="T83" fmla="*/ 3058 h 816"/>
                      <a:gd name="T84" fmla="*/ 2436 w 306"/>
                      <a:gd name="T85" fmla="*/ 3357 h 816"/>
                      <a:gd name="T86" fmla="*/ 4141 w 306"/>
                      <a:gd name="T87" fmla="*/ 3556 h 816"/>
                      <a:gd name="T88" fmla="*/ 6032 w 306"/>
                      <a:gd name="T89" fmla="*/ 3562 h 816"/>
                      <a:gd name="T90" fmla="*/ 7650 w 306"/>
                      <a:gd name="T91" fmla="*/ 3429 h 816"/>
                      <a:gd name="T92" fmla="*/ 8314 w 306"/>
                      <a:gd name="T93" fmla="*/ 3206 h 816"/>
                      <a:gd name="T94" fmla="*/ 8032 w 306"/>
                      <a:gd name="T95" fmla="*/ 2956 h 816"/>
                      <a:gd name="T96" fmla="*/ 8096 w 306"/>
                      <a:gd name="T97" fmla="*/ 2617 h 816"/>
                      <a:gd name="T98" fmla="*/ 9343 w 306"/>
                      <a:gd name="T99" fmla="*/ 2496 h 816"/>
                      <a:gd name="T100" fmla="*/ 10136 w 306"/>
                      <a:gd name="T101" fmla="*/ 2173 h 816"/>
                      <a:gd name="T102" fmla="*/ 9736 w 306"/>
                      <a:gd name="T103" fmla="*/ 1938 h 816"/>
                      <a:gd name="T104" fmla="*/ 8661 w 306"/>
                      <a:gd name="T105" fmla="*/ 1749 h 816"/>
                      <a:gd name="T106" fmla="*/ 6961 w 306"/>
                      <a:gd name="T107" fmla="*/ 1658 h 816"/>
                      <a:gd name="T108" fmla="*/ 4895 w 306"/>
                      <a:gd name="T109" fmla="*/ 1362 h 816"/>
                      <a:gd name="T110" fmla="*/ 3443 w 306"/>
                      <a:gd name="T111" fmla="*/ 1909 h 816"/>
                      <a:gd name="T112" fmla="*/ 3565 w 306"/>
                      <a:gd name="T113" fmla="*/ 2309 h 816"/>
                      <a:gd name="T114" fmla="*/ 5092 w 306"/>
                      <a:gd name="T115" fmla="*/ 2416 h 816"/>
                      <a:gd name="T116" fmla="*/ 4096 w 306"/>
                      <a:gd name="T117" fmla="*/ 2140 h 816"/>
                      <a:gd name="T118" fmla="*/ 5156 w 306"/>
                      <a:gd name="T119" fmla="*/ 1946 h 8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306" h="816">
                        <a:moveTo>
                          <a:pt x="214" y="594"/>
                        </a:moveTo>
                        <a:lnTo>
                          <a:pt x="222" y="590"/>
                        </a:lnTo>
                        <a:lnTo>
                          <a:pt x="189" y="434"/>
                        </a:lnTo>
                        <a:lnTo>
                          <a:pt x="200" y="434"/>
                        </a:lnTo>
                        <a:lnTo>
                          <a:pt x="211" y="436"/>
                        </a:lnTo>
                        <a:lnTo>
                          <a:pt x="220" y="440"/>
                        </a:lnTo>
                        <a:lnTo>
                          <a:pt x="229" y="444"/>
                        </a:lnTo>
                        <a:lnTo>
                          <a:pt x="237" y="449"/>
                        </a:lnTo>
                        <a:lnTo>
                          <a:pt x="245" y="456"/>
                        </a:lnTo>
                        <a:lnTo>
                          <a:pt x="252" y="463"/>
                        </a:lnTo>
                        <a:lnTo>
                          <a:pt x="258" y="471"/>
                        </a:lnTo>
                        <a:lnTo>
                          <a:pt x="262" y="479"/>
                        </a:lnTo>
                        <a:lnTo>
                          <a:pt x="266" y="489"/>
                        </a:lnTo>
                        <a:lnTo>
                          <a:pt x="269" y="498"/>
                        </a:lnTo>
                        <a:lnTo>
                          <a:pt x="270" y="513"/>
                        </a:lnTo>
                        <a:lnTo>
                          <a:pt x="270" y="524"/>
                        </a:lnTo>
                        <a:lnTo>
                          <a:pt x="266" y="540"/>
                        </a:lnTo>
                        <a:lnTo>
                          <a:pt x="261" y="554"/>
                        </a:lnTo>
                        <a:lnTo>
                          <a:pt x="255" y="566"/>
                        </a:lnTo>
                        <a:lnTo>
                          <a:pt x="247" y="574"/>
                        </a:lnTo>
                        <a:lnTo>
                          <a:pt x="240" y="580"/>
                        </a:lnTo>
                        <a:lnTo>
                          <a:pt x="227" y="588"/>
                        </a:lnTo>
                        <a:lnTo>
                          <a:pt x="222" y="591"/>
                        </a:lnTo>
                        <a:lnTo>
                          <a:pt x="214" y="594"/>
                        </a:lnTo>
                        <a:lnTo>
                          <a:pt x="206" y="597"/>
                        </a:lnTo>
                        <a:lnTo>
                          <a:pt x="195" y="598"/>
                        </a:lnTo>
                        <a:lnTo>
                          <a:pt x="185" y="600"/>
                        </a:lnTo>
                        <a:lnTo>
                          <a:pt x="174" y="602"/>
                        </a:lnTo>
                        <a:lnTo>
                          <a:pt x="165" y="603"/>
                        </a:lnTo>
                        <a:lnTo>
                          <a:pt x="150" y="602"/>
                        </a:lnTo>
                        <a:lnTo>
                          <a:pt x="137" y="600"/>
                        </a:lnTo>
                        <a:lnTo>
                          <a:pt x="124" y="597"/>
                        </a:lnTo>
                        <a:lnTo>
                          <a:pt x="112" y="593"/>
                        </a:lnTo>
                        <a:lnTo>
                          <a:pt x="101" y="587"/>
                        </a:lnTo>
                        <a:lnTo>
                          <a:pt x="90" y="581"/>
                        </a:lnTo>
                        <a:lnTo>
                          <a:pt x="80" y="574"/>
                        </a:lnTo>
                        <a:lnTo>
                          <a:pt x="71" y="566"/>
                        </a:lnTo>
                        <a:lnTo>
                          <a:pt x="63" y="557"/>
                        </a:lnTo>
                        <a:lnTo>
                          <a:pt x="55" y="548"/>
                        </a:lnTo>
                        <a:lnTo>
                          <a:pt x="50" y="538"/>
                        </a:lnTo>
                        <a:lnTo>
                          <a:pt x="41" y="517"/>
                        </a:lnTo>
                        <a:lnTo>
                          <a:pt x="38" y="506"/>
                        </a:lnTo>
                        <a:lnTo>
                          <a:pt x="35" y="485"/>
                        </a:lnTo>
                        <a:lnTo>
                          <a:pt x="37" y="460"/>
                        </a:lnTo>
                        <a:lnTo>
                          <a:pt x="39" y="448"/>
                        </a:lnTo>
                        <a:lnTo>
                          <a:pt x="43" y="436"/>
                        </a:lnTo>
                        <a:lnTo>
                          <a:pt x="48" y="424"/>
                        </a:lnTo>
                        <a:lnTo>
                          <a:pt x="53" y="413"/>
                        </a:lnTo>
                        <a:lnTo>
                          <a:pt x="59" y="403"/>
                        </a:lnTo>
                        <a:lnTo>
                          <a:pt x="67" y="392"/>
                        </a:lnTo>
                        <a:lnTo>
                          <a:pt x="84" y="370"/>
                        </a:lnTo>
                        <a:lnTo>
                          <a:pt x="102" y="350"/>
                        </a:lnTo>
                        <a:lnTo>
                          <a:pt x="123" y="330"/>
                        </a:lnTo>
                        <a:lnTo>
                          <a:pt x="146" y="311"/>
                        </a:lnTo>
                        <a:lnTo>
                          <a:pt x="154" y="304"/>
                        </a:lnTo>
                        <a:lnTo>
                          <a:pt x="161" y="297"/>
                        </a:lnTo>
                        <a:lnTo>
                          <a:pt x="166" y="292"/>
                        </a:lnTo>
                        <a:lnTo>
                          <a:pt x="178" y="279"/>
                        </a:lnTo>
                        <a:lnTo>
                          <a:pt x="189" y="266"/>
                        </a:lnTo>
                        <a:lnTo>
                          <a:pt x="205" y="246"/>
                        </a:lnTo>
                        <a:lnTo>
                          <a:pt x="209" y="238"/>
                        </a:lnTo>
                        <a:lnTo>
                          <a:pt x="213" y="230"/>
                        </a:lnTo>
                        <a:lnTo>
                          <a:pt x="220" y="215"/>
                        </a:lnTo>
                        <a:lnTo>
                          <a:pt x="223" y="207"/>
                        </a:lnTo>
                        <a:lnTo>
                          <a:pt x="226" y="198"/>
                        </a:lnTo>
                        <a:lnTo>
                          <a:pt x="230" y="186"/>
                        </a:lnTo>
                        <a:lnTo>
                          <a:pt x="235" y="169"/>
                        </a:lnTo>
                        <a:lnTo>
                          <a:pt x="238" y="157"/>
                        </a:lnTo>
                        <a:lnTo>
                          <a:pt x="240" y="145"/>
                        </a:lnTo>
                        <a:lnTo>
                          <a:pt x="241" y="133"/>
                        </a:lnTo>
                        <a:lnTo>
                          <a:pt x="241" y="117"/>
                        </a:lnTo>
                        <a:lnTo>
                          <a:pt x="240" y="101"/>
                        </a:lnTo>
                        <a:lnTo>
                          <a:pt x="239" y="87"/>
                        </a:lnTo>
                        <a:lnTo>
                          <a:pt x="236" y="72"/>
                        </a:lnTo>
                        <a:lnTo>
                          <a:pt x="232" y="59"/>
                        </a:lnTo>
                        <a:lnTo>
                          <a:pt x="227" y="50"/>
                        </a:lnTo>
                        <a:lnTo>
                          <a:pt x="224" y="42"/>
                        </a:lnTo>
                        <a:lnTo>
                          <a:pt x="220" y="32"/>
                        </a:lnTo>
                        <a:lnTo>
                          <a:pt x="211" y="18"/>
                        </a:lnTo>
                        <a:lnTo>
                          <a:pt x="198" y="4"/>
                        </a:lnTo>
                        <a:lnTo>
                          <a:pt x="183" y="0"/>
                        </a:lnTo>
                        <a:lnTo>
                          <a:pt x="174" y="2"/>
                        </a:lnTo>
                        <a:lnTo>
                          <a:pt x="167" y="5"/>
                        </a:lnTo>
                        <a:lnTo>
                          <a:pt x="154" y="19"/>
                        </a:lnTo>
                        <a:lnTo>
                          <a:pt x="142" y="35"/>
                        </a:lnTo>
                        <a:lnTo>
                          <a:pt x="136" y="44"/>
                        </a:lnTo>
                        <a:lnTo>
                          <a:pt x="131" y="55"/>
                        </a:lnTo>
                        <a:lnTo>
                          <a:pt x="126" y="66"/>
                        </a:lnTo>
                        <a:lnTo>
                          <a:pt x="123" y="79"/>
                        </a:lnTo>
                        <a:lnTo>
                          <a:pt x="120" y="91"/>
                        </a:lnTo>
                        <a:lnTo>
                          <a:pt x="117" y="104"/>
                        </a:lnTo>
                        <a:lnTo>
                          <a:pt x="116" y="118"/>
                        </a:lnTo>
                        <a:lnTo>
                          <a:pt x="116" y="132"/>
                        </a:lnTo>
                        <a:lnTo>
                          <a:pt x="116" y="133"/>
                        </a:lnTo>
                        <a:lnTo>
                          <a:pt x="117" y="158"/>
                        </a:lnTo>
                        <a:lnTo>
                          <a:pt x="121" y="183"/>
                        </a:lnTo>
                        <a:lnTo>
                          <a:pt x="122" y="195"/>
                        </a:lnTo>
                        <a:lnTo>
                          <a:pt x="125" y="208"/>
                        </a:lnTo>
                        <a:lnTo>
                          <a:pt x="132" y="233"/>
                        </a:lnTo>
                        <a:lnTo>
                          <a:pt x="138" y="227"/>
                        </a:lnTo>
                        <a:lnTo>
                          <a:pt x="145" y="221"/>
                        </a:lnTo>
                        <a:lnTo>
                          <a:pt x="141" y="211"/>
                        </a:lnTo>
                        <a:lnTo>
                          <a:pt x="138" y="199"/>
                        </a:lnTo>
                        <a:lnTo>
                          <a:pt x="136" y="185"/>
                        </a:lnTo>
                        <a:lnTo>
                          <a:pt x="136" y="171"/>
                        </a:lnTo>
                        <a:lnTo>
                          <a:pt x="136" y="152"/>
                        </a:lnTo>
                        <a:lnTo>
                          <a:pt x="140" y="133"/>
                        </a:lnTo>
                        <a:lnTo>
                          <a:pt x="143" y="120"/>
                        </a:lnTo>
                        <a:lnTo>
                          <a:pt x="147" y="109"/>
                        </a:lnTo>
                        <a:lnTo>
                          <a:pt x="152" y="99"/>
                        </a:lnTo>
                        <a:lnTo>
                          <a:pt x="157" y="89"/>
                        </a:lnTo>
                        <a:lnTo>
                          <a:pt x="170" y="72"/>
                        </a:lnTo>
                        <a:lnTo>
                          <a:pt x="187" y="62"/>
                        </a:lnTo>
                        <a:lnTo>
                          <a:pt x="197" y="61"/>
                        </a:lnTo>
                        <a:lnTo>
                          <a:pt x="205" y="62"/>
                        </a:lnTo>
                        <a:lnTo>
                          <a:pt x="217" y="72"/>
                        </a:lnTo>
                        <a:lnTo>
                          <a:pt x="221" y="93"/>
                        </a:lnTo>
                        <a:lnTo>
                          <a:pt x="220" y="109"/>
                        </a:lnTo>
                        <a:lnTo>
                          <a:pt x="214" y="126"/>
                        </a:lnTo>
                        <a:lnTo>
                          <a:pt x="203" y="148"/>
                        </a:lnTo>
                        <a:lnTo>
                          <a:pt x="195" y="165"/>
                        </a:lnTo>
                        <a:lnTo>
                          <a:pt x="188" y="175"/>
                        </a:lnTo>
                        <a:lnTo>
                          <a:pt x="182" y="183"/>
                        </a:lnTo>
                        <a:lnTo>
                          <a:pt x="176" y="192"/>
                        </a:lnTo>
                        <a:lnTo>
                          <a:pt x="169" y="200"/>
                        </a:lnTo>
                        <a:lnTo>
                          <a:pt x="157" y="212"/>
                        </a:lnTo>
                        <a:lnTo>
                          <a:pt x="150" y="217"/>
                        </a:lnTo>
                        <a:lnTo>
                          <a:pt x="145" y="221"/>
                        </a:lnTo>
                        <a:lnTo>
                          <a:pt x="139" y="227"/>
                        </a:lnTo>
                        <a:lnTo>
                          <a:pt x="132" y="234"/>
                        </a:lnTo>
                        <a:lnTo>
                          <a:pt x="116" y="248"/>
                        </a:lnTo>
                        <a:lnTo>
                          <a:pt x="96" y="268"/>
                        </a:lnTo>
                        <a:lnTo>
                          <a:pt x="80" y="285"/>
                        </a:lnTo>
                        <a:lnTo>
                          <a:pt x="60" y="307"/>
                        </a:lnTo>
                        <a:lnTo>
                          <a:pt x="42" y="331"/>
                        </a:lnTo>
                        <a:lnTo>
                          <a:pt x="25" y="357"/>
                        </a:lnTo>
                        <a:lnTo>
                          <a:pt x="18" y="370"/>
                        </a:lnTo>
                        <a:lnTo>
                          <a:pt x="13" y="385"/>
                        </a:lnTo>
                        <a:lnTo>
                          <a:pt x="7" y="399"/>
                        </a:lnTo>
                        <a:lnTo>
                          <a:pt x="4" y="414"/>
                        </a:lnTo>
                        <a:lnTo>
                          <a:pt x="1" y="429"/>
                        </a:lnTo>
                        <a:lnTo>
                          <a:pt x="0" y="445"/>
                        </a:lnTo>
                        <a:lnTo>
                          <a:pt x="1" y="461"/>
                        </a:lnTo>
                        <a:lnTo>
                          <a:pt x="3" y="477"/>
                        </a:lnTo>
                        <a:lnTo>
                          <a:pt x="7" y="493"/>
                        </a:lnTo>
                        <a:lnTo>
                          <a:pt x="10" y="501"/>
                        </a:lnTo>
                        <a:lnTo>
                          <a:pt x="14" y="509"/>
                        </a:lnTo>
                        <a:lnTo>
                          <a:pt x="20" y="524"/>
                        </a:lnTo>
                        <a:lnTo>
                          <a:pt x="29" y="539"/>
                        </a:lnTo>
                        <a:lnTo>
                          <a:pt x="38" y="552"/>
                        </a:lnTo>
                        <a:lnTo>
                          <a:pt x="50" y="565"/>
                        </a:lnTo>
                        <a:lnTo>
                          <a:pt x="55" y="571"/>
                        </a:lnTo>
                        <a:lnTo>
                          <a:pt x="62" y="576"/>
                        </a:lnTo>
                        <a:lnTo>
                          <a:pt x="75" y="587"/>
                        </a:lnTo>
                        <a:lnTo>
                          <a:pt x="89" y="595"/>
                        </a:lnTo>
                        <a:lnTo>
                          <a:pt x="104" y="603"/>
                        </a:lnTo>
                        <a:lnTo>
                          <a:pt x="119" y="609"/>
                        </a:lnTo>
                        <a:lnTo>
                          <a:pt x="136" y="613"/>
                        </a:lnTo>
                        <a:lnTo>
                          <a:pt x="152" y="616"/>
                        </a:lnTo>
                        <a:lnTo>
                          <a:pt x="170" y="617"/>
                        </a:lnTo>
                        <a:lnTo>
                          <a:pt x="180" y="616"/>
                        </a:lnTo>
                        <a:lnTo>
                          <a:pt x="190" y="616"/>
                        </a:lnTo>
                        <a:lnTo>
                          <a:pt x="200" y="614"/>
                        </a:lnTo>
                        <a:lnTo>
                          <a:pt x="210" y="612"/>
                        </a:lnTo>
                        <a:lnTo>
                          <a:pt x="212" y="621"/>
                        </a:lnTo>
                        <a:lnTo>
                          <a:pt x="214" y="633"/>
                        </a:lnTo>
                        <a:lnTo>
                          <a:pt x="218" y="647"/>
                        </a:lnTo>
                        <a:lnTo>
                          <a:pt x="220" y="656"/>
                        </a:lnTo>
                        <a:lnTo>
                          <a:pt x="223" y="665"/>
                        </a:lnTo>
                        <a:lnTo>
                          <a:pt x="225" y="676"/>
                        </a:lnTo>
                        <a:lnTo>
                          <a:pt x="226" y="676"/>
                        </a:lnTo>
                        <a:lnTo>
                          <a:pt x="227" y="684"/>
                        </a:lnTo>
                        <a:lnTo>
                          <a:pt x="229" y="693"/>
                        </a:lnTo>
                        <a:lnTo>
                          <a:pt x="231" y="707"/>
                        </a:lnTo>
                        <a:lnTo>
                          <a:pt x="232" y="722"/>
                        </a:lnTo>
                        <a:lnTo>
                          <a:pt x="232" y="732"/>
                        </a:lnTo>
                        <a:lnTo>
                          <a:pt x="231" y="742"/>
                        </a:lnTo>
                        <a:lnTo>
                          <a:pt x="227" y="757"/>
                        </a:lnTo>
                        <a:lnTo>
                          <a:pt x="221" y="768"/>
                        </a:lnTo>
                        <a:lnTo>
                          <a:pt x="216" y="773"/>
                        </a:lnTo>
                        <a:lnTo>
                          <a:pt x="210" y="779"/>
                        </a:lnTo>
                        <a:lnTo>
                          <a:pt x="204" y="784"/>
                        </a:lnTo>
                        <a:lnTo>
                          <a:pt x="191" y="791"/>
                        </a:lnTo>
                        <a:lnTo>
                          <a:pt x="180" y="795"/>
                        </a:lnTo>
                        <a:lnTo>
                          <a:pt x="173" y="797"/>
                        </a:lnTo>
                        <a:lnTo>
                          <a:pt x="166" y="798"/>
                        </a:lnTo>
                        <a:lnTo>
                          <a:pt x="158" y="799"/>
                        </a:lnTo>
                        <a:lnTo>
                          <a:pt x="149" y="798"/>
                        </a:lnTo>
                        <a:lnTo>
                          <a:pt x="140" y="796"/>
                        </a:lnTo>
                        <a:lnTo>
                          <a:pt x="132" y="793"/>
                        </a:lnTo>
                        <a:lnTo>
                          <a:pt x="126" y="790"/>
                        </a:lnTo>
                        <a:lnTo>
                          <a:pt x="143" y="785"/>
                        </a:lnTo>
                        <a:lnTo>
                          <a:pt x="150" y="780"/>
                        </a:lnTo>
                        <a:lnTo>
                          <a:pt x="154" y="777"/>
                        </a:lnTo>
                        <a:lnTo>
                          <a:pt x="157" y="774"/>
                        </a:lnTo>
                        <a:lnTo>
                          <a:pt x="164" y="766"/>
                        </a:lnTo>
                        <a:lnTo>
                          <a:pt x="169" y="757"/>
                        </a:lnTo>
                        <a:lnTo>
                          <a:pt x="172" y="741"/>
                        </a:lnTo>
                        <a:lnTo>
                          <a:pt x="172" y="731"/>
                        </a:lnTo>
                        <a:lnTo>
                          <a:pt x="166" y="711"/>
                        </a:lnTo>
                        <a:lnTo>
                          <a:pt x="157" y="698"/>
                        </a:lnTo>
                        <a:lnTo>
                          <a:pt x="145" y="689"/>
                        </a:lnTo>
                        <a:lnTo>
                          <a:pt x="131" y="684"/>
                        </a:lnTo>
                        <a:lnTo>
                          <a:pt x="121" y="683"/>
                        </a:lnTo>
                        <a:lnTo>
                          <a:pt x="101" y="687"/>
                        </a:lnTo>
                        <a:lnTo>
                          <a:pt x="92" y="691"/>
                        </a:lnTo>
                        <a:lnTo>
                          <a:pt x="84" y="698"/>
                        </a:lnTo>
                        <a:lnTo>
                          <a:pt x="77" y="706"/>
                        </a:lnTo>
                        <a:lnTo>
                          <a:pt x="70" y="726"/>
                        </a:lnTo>
                        <a:lnTo>
                          <a:pt x="69" y="743"/>
                        </a:lnTo>
                        <a:lnTo>
                          <a:pt x="71" y="760"/>
                        </a:lnTo>
                        <a:lnTo>
                          <a:pt x="73" y="766"/>
                        </a:lnTo>
                        <a:lnTo>
                          <a:pt x="80" y="779"/>
                        </a:lnTo>
                        <a:lnTo>
                          <a:pt x="90" y="791"/>
                        </a:lnTo>
                        <a:lnTo>
                          <a:pt x="97" y="796"/>
                        </a:lnTo>
                        <a:lnTo>
                          <a:pt x="110" y="804"/>
                        </a:lnTo>
                        <a:lnTo>
                          <a:pt x="125" y="810"/>
                        </a:lnTo>
                        <a:lnTo>
                          <a:pt x="132" y="812"/>
                        </a:lnTo>
                        <a:lnTo>
                          <a:pt x="149" y="814"/>
                        </a:lnTo>
                        <a:lnTo>
                          <a:pt x="158" y="815"/>
                        </a:lnTo>
                        <a:lnTo>
                          <a:pt x="170" y="814"/>
                        </a:lnTo>
                        <a:lnTo>
                          <a:pt x="181" y="812"/>
                        </a:lnTo>
                        <a:lnTo>
                          <a:pt x="193" y="808"/>
                        </a:lnTo>
                        <a:lnTo>
                          <a:pt x="208" y="801"/>
                        </a:lnTo>
                        <a:lnTo>
                          <a:pt x="213" y="798"/>
                        </a:lnTo>
                        <a:lnTo>
                          <a:pt x="222" y="791"/>
                        </a:lnTo>
                        <a:lnTo>
                          <a:pt x="230" y="783"/>
                        </a:lnTo>
                        <a:lnTo>
                          <a:pt x="237" y="775"/>
                        </a:lnTo>
                        <a:lnTo>
                          <a:pt x="242" y="764"/>
                        </a:lnTo>
                        <a:lnTo>
                          <a:pt x="246" y="754"/>
                        </a:lnTo>
                        <a:lnTo>
                          <a:pt x="249" y="743"/>
                        </a:lnTo>
                        <a:lnTo>
                          <a:pt x="250" y="732"/>
                        </a:lnTo>
                        <a:lnTo>
                          <a:pt x="249" y="715"/>
                        </a:lnTo>
                        <a:lnTo>
                          <a:pt x="246" y="699"/>
                        </a:lnTo>
                        <a:lnTo>
                          <a:pt x="244" y="687"/>
                        </a:lnTo>
                        <a:lnTo>
                          <a:pt x="241" y="674"/>
                        </a:lnTo>
                        <a:lnTo>
                          <a:pt x="231" y="633"/>
                        </a:lnTo>
                        <a:lnTo>
                          <a:pt x="229" y="621"/>
                        </a:lnTo>
                        <a:lnTo>
                          <a:pt x="226" y="606"/>
                        </a:lnTo>
                        <a:lnTo>
                          <a:pt x="235" y="602"/>
                        </a:lnTo>
                        <a:lnTo>
                          <a:pt x="244" y="598"/>
                        </a:lnTo>
                        <a:lnTo>
                          <a:pt x="252" y="593"/>
                        </a:lnTo>
                        <a:lnTo>
                          <a:pt x="260" y="587"/>
                        </a:lnTo>
                        <a:lnTo>
                          <a:pt x="264" y="584"/>
                        </a:lnTo>
                        <a:lnTo>
                          <a:pt x="274" y="575"/>
                        </a:lnTo>
                        <a:lnTo>
                          <a:pt x="280" y="569"/>
                        </a:lnTo>
                        <a:lnTo>
                          <a:pt x="287" y="558"/>
                        </a:lnTo>
                        <a:lnTo>
                          <a:pt x="294" y="547"/>
                        </a:lnTo>
                        <a:lnTo>
                          <a:pt x="300" y="530"/>
                        </a:lnTo>
                        <a:lnTo>
                          <a:pt x="303" y="513"/>
                        </a:lnTo>
                        <a:lnTo>
                          <a:pt x="305" y="496"/>
                        </a:lnTo>
                        <a:lnTo>
                          <a:pt x="305" y="485"/>
                        </a:lnTo>
                        <a:lnTo>
                          <a:pt x="303" y="473"/>
                        </a:lnTo>
                        <a:lnTo>
                          <a:pt x="301" y="462"/>
                        </a:lnTo>
                        <a:lnTo>
                          <a:pt x="298" y="451"/>
                        </a:lnTo>
                        <a:lnTo>
                          <a:pt x="293" y="441"/>
                        </a:lnTo>
                        <a:lnTo>
                          <a:pt x="288" y="431"/>
                        </a:lnTo>
                        <a:lnTo>
                          <a:pt x="282" y="421"/>
                        </a:lnTo>
                        <a:lnTo>
                          <a:pt x="276" y="413"/>
                        </a:lnTo>
                        <a:lnTo>
                          <a:pt x="268" y="405"/>
                        </a:lnTo>
                        <a:lnTo>
                          <a:pt x="260" y="398"/>
                        </a:lnTo>
                        <a:lnTo>
                          <a:pt x="251" y="392"/>
                        </a:lnTo>
                        <a:lnTo>
                          <a:pt x="242" y="387"/>
                        </a:lnTo>
                        <a:lnTo>
                          <a:pt x="231" y="382"/>
                        </a:lnTo>
                        <a:lnTo>
                          <a:pt x="220" y="379"/>
                        </a:lnTo>
                        <a:lnTo>
                          <a:pt x="209" y="377"/>
                        </a:lnTo>
                        <a:lnTo>
                          <a:pt x="194" y="377"/>
                        </a:lnTo>
                        <a:lnTo>
                          <a:pt x="178" y="379"/>
                        </a:lnTo>
                        <a:lnTo>
                          <a:pt x="161" y="299"/>
                        </a:lnTo>
                        <a:lnTo>
                          <a:pt x="154" y="305"/>
                        </a:lnTo>
                        <a:lnTo>
                          <a:pt x="147" y="311"/>
                        </a:lnTo>
                        <a:lnTo>
                          <a:pt x="162" y="382"/>
                        </a:lnTo>
                        <a:lnTo>
                          <a:pt x="147" y="389"/>
                        </a:lnTo>
                        <a:lnTo>
                          <a:pt x="134" y="398"/>
                        </a:lnTo>
                        <a:lnTo>
                          <a:pt x="113" y="421"/>
                        </a:lnTo>
                        <a:lnTo>
                          <a:pt x="104" y="435"/>
                        </a:lnTo>
                        <a:lnTo>
                          <a:pt x="94" y="464"/>
                        </a:lnTo>
                        <a:lnTo>
                          <a:pt x="93" y="480"/>
                        </a:lnTo>
                        <a:lnTo>
                          <a:pt x="94" y="494"/>
                        </a:lnTo>
                        <a:lnTo>
                          <a:pt x="100" y="513"/>
                        </a:lnTo>
                        <a:lnTo>
                          <a:pt x="107" y="526"/>
                        </a:lnTo>
                        <a:lnTo>
                          <a:pt x="112" y="532"/>
                        </a:lnTo>
                        <a:lnTo>
                          <a:pt x="130" y="548"/>
                        </a:lnTo>
                        <a:lnTo>
                          <a:pt x="141" y="554"/>
                        </a:lnTo>
                        <a:lnTo>
                          <a:pt x="152" y="559"/>
                        </a:lnTo>
                        <a:lnTo>
                          <a:pt x="152" y="551"/>
                        </a:lnTo>
                        <a:lnTo>
                          <a:pt x="140" y="541"/>
                        </a:lnTo>
                        <a:lnTo>
                          <a:pt x="131" y="529"/>
                        </a:lnTo>
                        <a:lnTo>
                          <a:pt x="124" y="513"/>
                        </a:lnTo>
                        <a:lnTo>
                          <a:pt x="122" y="505"/>
                        </a:lnTo>
                        <a:lnTo>
                          <a:pt x="123" y="488"/>
                        </a:lnTo>
                        <a:lnTo>
                          <a:pt x="126" y="478"/>
                        </a:lnTo>
                        <a:lnTo>
                          <a:pt x="131" y="469"/>
                        </a:lnTo>
                        <a:lnTo>
                          <a:pt x="138" y="460"/>
                        </a:lnTo>
                        <a:lnTo>
                          <a:pt x="146" y="451"/>
                        </a:lnTo>
                        <a:lnTo>
                          <a:pt x="155" y="444"/>
                        </a:lnTo>
                        <a:lnTo>
                          <a:pt x="164" y="439"/>
                        </a:lnTo>
                        <a:lnTo>
                          <a:pt x="173" y="436"/>
                        </a:lnTo>
                        <a:lnTo>
                          <a:pt x="206" y="596"/>
                        </a:lnTo>
                        <a:lnTo>
                          <a:pt x="214" y="59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0" cap="flat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8471" name="Oval 29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864" y="2064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2" name="Oval 30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200" y="21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3" name="Oval 31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536" y="21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4" name="Oval 32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920" y="2064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5" name="Oval 33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256" y="220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6" name="Oval 34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640" y="220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7" name="Oval 35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976" y="2064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8" name="Oval 36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312" y="21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79" name="Oval 37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648" y="21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80" name="Oval 38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984" y="2304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81" name="Oval 40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4752" y="2064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82" name="Oval 44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5136" y="220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8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7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8484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320" y="2496"/>
                    <a:ext cx="326" cy="98"/>
                    <a:chOff x="4260" y="1045"/>
                    <a:chExt cx="272" cy="91"/>
                  </a:xfrm>
                </p:grpSpPr>
                <p:sp>
                  <p:nvSpPr>
                    <p:cNvPr id="18485" name="Oval 48"/>
                    <p:cNvSpPr>
                      <a:spLocks noChangeArrowheads="1"/>
                    </p:cNvSpPr>
                    <p:nvPr/>
                  </p:nvSpPr>
                  <p:spPr bwMode="auto">
                    <a:xfrm rot="-913047">
                      <a:off x="4299" y="1045"/>
                      <a:ext cx="181" cy="9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8486" name="Line 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60" y="1091"/>
                      <a:ext cx="27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</p:grpSp>
            <p:grpSp>
              <p:nvGrpSpPr>
                <p:cNvPr id="18441" name="Group 82"/>
                <p:cNvGrpSpPr>
                  <a:grpSpLocks/>
                </p:cNvGrpSpPr>
                <p:nvPr/>
              </p:nvGrpSpPr>
              <p:grpSpPr bwMode="auto">
                <a:xfrm>
                  <a:off x="240" y="2784"/>
                  <a:ext cx="5280" cy="882"/>
                  <a:chOff x="240" y="2784"/>
                  <a:chExt cx="5280" cy="882"/>
                </a:xfrm>
              </p:grpSpPr>
              <p:sp>
                <p:nvSpPr>
                  <p:cNvPr id="18442" name="Oval 41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4896" y="3456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grpSp>
                <p:nvGrpSpPr>
                  <p:cNvPr id="1844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40" y="2880"/>
                    <a:ext cx="5280" cy="576"/>
                    <a:chOff x="240" y="768"/>
                    <a:chExt cx="5280" cy="576"/>
                  </a:xfrm>
                </p:grpSpPr>
                <p:sp>
                  <p:nvSpPr>
                    <p:cNvPr id="18464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65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66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67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68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8444" name="Freeform 58"/>
                  <p:cNvSpPr>
                    <a:spLocks/>
                  </p:cNvSpPr>
                  <p:nvPr/>
                </p:nvSpPr>
                <p:spPr bwMode="auto">
                  <a:xfrm>
                    <a:off x="336" y="2784"/>
                    <a:ext cx="368" cy="882"/>
                  </a:xfrm>
                  <a:custGeom>
                    <a:avLst/>
                    <a:gdLst>
                      <a:gd name="T0" fmla="*/ 7008 w 306"/>
                      <a:gd name="T1" fmla="*/ 1910 h 816"/>
                      <a:gd name="T2" fmla="*/ 8381 w 306"/>
                      <a:gd name="T3" fmla="*/ 2026 h 816"/>
                      <a:gd name="T4" fmla="*/ 8990 w 306"/>
                      <a:gd name="T5" fmla="*/ 2243 h 816"/>
                      <a:gd name="T6" fmla="*/ 8221 w 306"/>
                      <a:gd name="T7" fmla="*/ 2512 h 816"/>
                      <a:gd name="T8" fmla="*/ 7124 w 306"/>
                      <a:gd name="T9" fmla="*/ 2606 h 816"/>
                      <a:gd name="T10" fmla="*/ 5788 w 306"/>
                      <a:gd name="T11" fmla="*/ 2644 h 816"/>
                      <a:gd name="T12" fmla="*/ 3741 w 306"/>
                      <a:gd name="T13" fmla="*/ 2605 h 816"/>
                      <a:gd name="T14" fmla="*/ 2087 w 306"/>
                      <a:gd name="T15" fmla="*/ 2446 h 816"/>
                      <a:gd name="T16" fmla="*/ 1165 w 306"/>
                      <a:gd name="T17" fmla="*/ 2127 h 816"/>
                      <a:gd name="T18" fmla="*/ 1789 w 306"/>
                      <a:gd name="T19" fmla="*/ 1809 h 816"/>
                      <a:gd name="T20" fmla="*/ 4096 w 306"/>
                      <a:gd name="T21" fmla="*/ 1447 h 816"/>
                      <a:gd name="T22" fmla="*/ 5924 w 306"/>
                      <a:gd name="T23" fmla="*/ 1219 h 816"/>
                      <a:gd name="T24" fmla="*/ 7365 w 306"/>
                      <a:gd name="T25" fmla="*/ 943 h 816"/>
                      <a:gd name="T26" fmla="*/ 7924 w 306"/>
                      <a:gd name="T27" fmla="*/ 691 h 816"/>
                      <a:gd name="T28" fmla="*/ 7947 w 306"/>
                      <a:gd name="T29" fmla="*/ 380 h 816"/>
                      <a:gd name="T30" fmla="*/ 7365 w 306"/>
                      <a:gd name="T31" fmla="*/ 143 h 816"/>
                      <a:gd name="T32" fmla="*/ 5566 w 306"/>
                      <a:gd name="T33" fmla="*/ 5 h 816"/>
                      <a:gd name="T34" fmla="*/ 4234 w 306"/>
                      <a:gd name="T35" fmla="*/ 291 h 816"/>
                      <a:gd name="T36" fmla="*/ 3864 w 306"/>
                      <a:gd name="T37" fmla="*/ 588 h 816"/>
                      <a:gd name="T38" fmla="*/ 4141 w 306"/>
                      <a:gd name="T39" fmla="*/ 912 h 816"/>
                      <a:gd name="T40" fmla="*/ 4618 w 306"/>
                      <a:gd name="T41" fmla="*/ 872 h 816"/>
                      <a:gd name="T42" fmla="*/ 4647 w 306"/>
                      <a:gd name="T43" fmla="*/ 590 h 816"/>
                      <a:gd name="T44" fmla="*/ 5658 w 306"/>
                      <a:gd name="T45" fmla="*/ 317 h 816"/>
                      <a:gd name="T46" fmla="*/ 7372 w 306"/>
                      <a:gd name="T47" fmla="*/ 407 h 816"/>
                      <a:gd name="T48" fmla="*/ 6267 w 306"/>
                      <a:gd name="T49" fmla="*/ 765 h 816"/>
                      <a:gd name="T50" fmla="*/ 4980 w 306"/>
                      <a:gd name="T51" fmla="*/ 951 h 816"/>
                      <a:gd name="T52" fmla="*/ 3193 w 306"/>
                      <a:gd name="T53" fmla="*/ 1174 h 816"/>
                      <a:gd name="T54" fmla="*/ 592 w 306"/>
                      <a:gd name="T55" fmla="*/ 1621 h 816"/>
                      <a:gd name="T56" fmla="*/ 0 w 306"/>
                      <a:gd name="T57" fmla="*/ 1948 h 816"/>
                      <a:gd name="T58" fmla="*/ 463 w 306"/>
                      <a:gd name="T59" fmla="*/ 2231 h 816"/>
                      <a:gd name="T60" fmla="*/ 1811 w 306"/>
                      <a:gd name="T61" fmla="*/ 2503 h 816"/>
                      <a:gd name="T62" fmla="*/ 3971 w 306"/>
                      <a:gd name="T63" fmla="*/ 2669 h 816"/>
                      <a:gd name="T64" fmla="*/ 6316 w 306"/>
                      <a:gd name="T65" fmla="*/ 2702 h 816"/>
                      <a:gd name="T66" fmla="*/ 7254 w 306"/>
                      <a:gd name="T67" fmla="*/ 2832 h 816"/>
                      <a:gd name="T68" fmla="*/ 7548 w 306"/>
                      <a:gd name="T69" fmla="*/ 2998 h 816"/>
                      <a:gd name="T70" fmla="*/ 7690 w 306"/>
                      <a:gd name="T71" fmla="*/ 3258 h 816"/>
                      <a:gd name="T72" fmla="*/ 6804 w 306"/>
                      <a:gd name="T73" fmla="*/ 3436 h 816"/>
                      <a:gd name="T74" fmla="*/ 5252 w 306"/>
                      <a:gd name="T75" fmla="*/ 3502 h 816"/>
                      <a:gd name="T76" fmla="*/ 4776 w 306"/>
                      <a:gd name="T77" fmla="*/ 3437 h 816"/>
                      <a:gd name="T78" fmla="*/ 5598 w 306"/>
                      <a:gd name="T79" fmla="*/ 3319 h 816"/>
                      <a:gd name="T80" fmla="*/ 4813 w 306"/>
                      <a:gd name="T81" fmla="*/ 3018 h 816"/>
                      <a:gd name="T82" fmla="*/ 2807 w 306"/>
                      <a:gd name="T83" fmla="*/ 3058 h 816"/>
                      <a:gd name="T84" fmla="*/ 2436 w 306"/>
                      <a:gd name="T85" fmla="*/ 3357 h 816"/>
                      <a:gd name="T86" fmla="*/ 4141 w 306"/>
                      <a:gd name="T87" fmla="*/ 3556 h 816"/>
                      <a:gd name="T88" fmla="*/ 6032 w 306"/>
                      <a:gd name="T89" fmla="*/ 3562 h 816"/>
                      <a:gd name="T90" fmla="*/ 7650 w 306"/>
                      <a:gd name="T91" fmla="*/ 3429 h 816"/>
                      <a:gd name="T92" fmla="*/ 8314 w 306"/>
                      <a:gd name="T93" fmla="*/ 3206 h 816"/>
                      <a:gd name="T94" fmla="*/ 8032 w 306"/>
                      <a:gd name="T95" fmla="*/ 2956 h 816"/>
                      <a:gd name="T96" fmla="*/ 8096 w 306"/>
                      <a:gd name="T97" fmla="*/ 2617 h 816"/>
                      <a:gd name="T98" fmla="*/ 9343 w 306"/>
                      <a:gd name="T99" fmla="*/ 2496 h 816"/>
                      <a:gd name="T100" fmla="*/ 10136 w 306"/>
                      <a:gd name="T101" fmla="*/ 2173 h 816"/>
                      <a:gd name="T102" fmla="*/ 9736 w 306"/>
                      <a:gd name="T103" fmla="*/ 1938 h 816"/>
                      <a:gd name="T104" fmla="*/ 8661 w 306"/>
                      <a:gd name="T105" fmla="*/ 1749 h 816"/>
                      <a:gd name="T106" fmla="*/ 6961 w 306"/>
                      <a:gd name="T107" fmla="*/ 1658 h 816"/>
                      <a:gd name="T108" fmla="*/ 4895 w 306"/>
                      <a:gd name="T109" fmla="*/ 1362 h 816"/>
                      <a:gd name="T110" fmla="*/ 3443 w 306"/>
                      <a:gd name="T111" fmla="*/ 1909 h 816"/>
                      <a:gd name="T112" fmla="*/ 3565 w 306"/>
                      <a:gd name="T113" fmla="*/ 2309 h 816"/>
                      <a:gd name="T114" fmla="*/ 5092 w 306"/>
                      <a:gd name="T115" fmla="*/ 2416 h 816"/>
                      <a:gd name="T116" fmla="*/ 4096 w 306"/>
                      <a:gd name="T117" fmla="*/ 2140 h 816"/>
                      <a:gd name="T118" fmla="*/ 5156 w 306"/>
                      <a:gd name="T119" fmla="*/ 1946 h 8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306" h="816">
                        <a:moveTo>
                          <a:pt x="214" y="594"/>
                        </a:moveTo>
                        <a:lnTo>
                          <a:pt x="222" y="590"/>
                        </a:lnTo>
                        <a:lnTo>
                          <a:pt x="189" y="434"/>
                        </a:lnTo>
                        <a:lnTo>
                          <a:pt x="200" y="434"/>
                        </a:lnTo>
                        <a:lnTo>
                          <a:pt x="211" y="436"/>
                        </a:lnTo>
                        <a:lnTo>
                          <a:pt x="220" y="440"/>
                        </a:lnTo>
                        <a:lnTo>
                          <a:pt x="229" y="444"/>
                        </a:lnTo>
                        <a:lnTo>
                          <a:pt x="237" y="449"/>
                        </a:lnTo>
                        <a:lnTo>
                          <a:pt x="245" y="456"/>
                        </a:lnTo>
                        <a:lnTo>
                          <a:pt x="252" y="463"/>
                        </a:lnTo>
                        <a:lnTo>
                          <a:pt x="258" y="471"/>
                        </a:lnTo>
                        <a:lnTo>
                          <a:pt x="262" y="479"/>
                        </a:lnTo>
                        <a:lnTo>
                          <a:pt x="266" y="489"/>
                        </a:lnTo>
                        <a:lnTo>
                          <a:pt x="269" y="498"/>
                        </a:lnTo>
                        <a:lnTo>
                          <a:pt x="270" y="513"/>
                        </a:lnTo>
                        <a:lnTo>
                          <a:pt x="270" y="524"/>
                        </a:lnTo>
                        <a:lnTo>
                          <a:pt x="266" y="540"/>
                        </a:lnTo>
                        <a:lnTo>
                          <a:pt x="261" y="554"/>
                        </a:lnTo>
                        <a:lnTo>
                          <a:pt x="255" y="566"/>
                        </a:lnTo>
                        <a:lnTo>
                          <a:pt x="247" y="574"/>
                        </a:lnTo>
                        <a:lnTo>
                          <a:pt x="240" y="580"/>
                        </a:lnTo>
                        <a:lnTo>
                          <a:pt x="227" y="588"/>
                        </a:lnTo>
                        <a:lnTo>
                          <a:pt x="222" y="591"/>
                        </a:lnTo>
                        <a:lnTo>
                          <a:pt x="214" y="594"/>
                        </a:lnTo>
                        <a:lnTo>
                          <a:pt x="206" y="597"/>
                        </a:lnTo>
                        <a:lnTo>
                          <a:pt x="195" y="598"/>
                        </a:lnTo>
                        <a:lnTo>
                          <a:pt x="185" y="600"/>
                        </a:lnTo>
                        <a:lnTo>
                          <a:pt x="174" y="602"/>
                        </a:lnTo>
                        <a:lnTo>
                          <a:pt x="165" y="603"/>
                        </a:lnTo>
                        <a:lnTo>
                          <a:pt x="150" y="602"/>
                        </a:lnTo>
                        <a:lnTo>
                          <a:pt x="137" y="600"/>
                        </a:lnTo>
                        <a:lnTo>
                          <a:pt x="124" y="597"/>
                        </a:lnTo>
                        <a:lnTo>
                          <a:pt x="112" y="593"/>
                        </a:lnTo>
                        <a:lnTo>
                          <a:pt x="101" y="587"/>
                        </a:lnTo>
                        <a:lnTo>
                          <a:pt x="90" y="581"/>
                        </a:lnTo>
                        <a:lnTo>
                          <a:pt x="80" y="574"/>
                        </a:lnTo>
                        <a:lnTo>
                          <a:pt x="71" y="566"/>
                        </a:lnTo>
                        <a:lnTo>
                          <a:pt x="63" y="557"/>
                        </a:lnTo>
                        <a:lnTo>
                          <a:pt x="55" y="548"/>
                        </a:lnTo>
                        <a:lnTo>
                          <a:pt x="50" y="538"/>
                        </a:lnTo>
                        <a:lnTo>
                          <a:pt x="41" y="517"/>
                        </a:lnTo>
                        <a:lnTo>
                          <a:pt x="38" y="506"/>
                        </a:lnTo>
                        <a:lnTo>
                          <a:pt x="35" y="485"/>
                        </a:lnTo>
                        <a:lnTo>
                          <a:pt x="37" y="460"/>
                        </a:lnTo>
                        <a:lnTo>
                          <a:pt x="39" y="448"/>
                        </a:lnTo>
                        <a:lnTo>
                          <a:pt x="43" y="436"/>
                        </a:lnTo>
                        <a:lnTo>
                          <a:pt x="48" y="424"/>
                        </a:lnTo>
                        <a:lnTo>
                          <a:pt x="53" y="413"/>
                        </a:lnTo>
                        <a:lnTo>
                          <a:pt x="59" y="403"/>
                        </a:lnTo>
                        <a:lnTo>
                          <a:pt x="67" y="392"/>
                        </a:lnTo>
                        <a:lnTo>
                          <a:pt x="84" y="370"/>
                        </a:lnTo>
                        <a:lnTo>
                          <a:pt x="102" y="350"/>
                        </a:lnTo>
                        <a:lnTo>
                          <a:pt x="123" y="330"/>
                        </a:lnTo>
                        <a:lnTo>
                          <a:pt x="146" y="311"/>
                        </a:lnTo>
                        <a:lnTo>
                          <a:pt x="154" y="304"/>
                        </a:lnTo>
                        <a:lnTo>
                          <a:pt x="161" y="297"/>
                        </a:lnTo>
                        <a:lnTo>
                          <a:pt x="166" y="292"/>
                        </a:lnTo>
                        <a:lnTo>
                          <a:pt x="178" y="279"/>
                        </a:lnTo>
                        <a:lnTo>
                          <a:pt x="189" y="266"/>
                        </a:lnTo>
                        <a:lnTo>
                          <a:pt x="205" y="246"/>
                        </a:lnTo>
                        <a:lnTo>
                          <a:pt x="209" y="238"/>
                        </a:lnTo>
                        <a:lnTo>
                          <a:pt x="213" y="230"/>
                        </a:lnTo>
                        <a:lnTo>
                          <a:pt x="220" y="215"/>
                        </a:lnTo>
                        <a:lnTo>
                          <a:pt x="223" y="207"/>
                        </a:lnTo>
                        <a:lnTo>
                          <a:pt x="226" y="198"/>
                        </a:lnTo>
                        <a:lnTo>
                          <a:pt x="230" y="186"/>
                        </a:lnTo>
                        <a:lnTo>
                          <a:pt x="235" y="169"/>
                        </a:lnTo>
                        <a:lnTo>
                          <a:pt x="238" y="157"/>
                        </a:lnTo>
                        <a:lnTo>
                          <a:pt x="240" y="145"/>
                        </a:lnTo>
                        <a:lnTo>
                          <a:pt x="241" y="133"/>
                        </a:lnTo>
                        <a:lnTo>
                          <a:pt x="241" y="117"/>
                        </a:lnTo>
                        <a:lnTo>
                          <a:pt x="240" y="101"/>
                        </a:lnTo>
                        <a:lnTo>
                          <a:pt x="239" y="87"/>
                        </a:lnTo>
                        <a:lnTo>
                          <a:pt x="236" y="72"/>
                        </a:lnTo>
                        <a:lnTo>
                          <a:pt x="232" y="59"/>
                        </a:lnTo>
                        <a:lnTo>
                          <a:pt x="227" y="50"/>
                        </a:lnTo>
                        <a:lnTo>
                          <a:pt x="224" y="42"/>
                        </a:lnTo>
                        <a:lnTo>
                          <a:pt x="220" y="32"/>
                        </a:lnTo>
                        <a:lnTo>
                          <a:pt x="211" y="18"/>
                        </a:lnTo>
                        <a:lnTo>
                          <a:pt x="198" y="4"/>
                        </a:lnTo>
                        <a:lnTo>
                          <a:pt x="183" y="0"/>
                        </a:lnTo>
                        <a:lnTo>
                          <a:pt x="174" y="2"/>
                        </a:lnTo>
                        <a:lnTo>
                          <a:pt x="167" y="5"/>
                        </a:lnTo>
                        <a:lnTo>
                          <a:pt x="154" y="19"/>
                        </a:lnTo>
                        <a:lnTo>
                          <a:pt x="142" y="35"/>
                        </a:lnTo>
                        <a:lnTo>
                          <a:pt x="136" y="44"/>
                        </a:lnTo>
                        <a:lnTo>
                          <a:pt x="131" y="55"/>
                        </a:lnTo>
                        <a:lnTo>
                          <a:pt x="126" y="66"/>
                        </a:lnTo>
                        <a:lnTo>
                          <a:pt x="123" y="79"/>
                        </a:lnTo>
                        <a:lnTo>
                          <a:pt x="120" y="91"/>
                        </a:lnTo>
                        <a:lnTo>
                          <a:pt x="117" y="104"/>
                        </a:lnTo>
                        <a:lnTo>
                          <a:pt x="116" y="118"/>
                        </a:lnTo>
                        <a:lnTo>
                          <a:pt x="116" y="132"/>
                        </a:lnTo>
                        <a:lnTo>
                          <a:pt x="116" y="133"/>
                        </a:lnTo>
                        <a:lnTo>
                          <a:pt x="117" y="158"/>
                        </a:lnTo>
                        <a:lnTo>
                          <a:pt x="121" y="183"/>
                        </a:lnTo>
                        <a:lnTo>
                          <a:pt x="122" y="195"/>
                        </a:lnTo>
                        <a:lnTo>
                          <a:pt x="125" y="208"/>
                        </a:lnTo>
                        <a:lnTo>
                          <a:pt x="132" y="233"/>
                        </a:lnTo>
                        <a:lnTo>
                          <a:pt x="138" y="227"/>
                        </a:lnTo>
                        <a:lnTo>
                          <a:pt x="145" y="221"/>
                        </a:lnTo>
                        <a:lnTo>
                          <a:pt x="141" y="211"/>
                        </a:lnTo>
                        <a:lnTo>
                          <a:pt x="138" y="199"/>
                        </a:lnTo>
                        <a:lnTo>
                          <a:pt x="136" y="185"/>
                        </a:lnTo>
                        <a:lnTo>
                          <a:pt x="136" y="171"/>
                        </a:lnTo>
                        <a:lnTo>
                          <a:pt x="136" y="152"/>
                        </a:lnTo>
                        <a:lnTo>
                          <a:pt x="140" y="133"/>
                        </a:lnTo>
                        <a:lnTo>
                          <a:pt x="143" y="120"/>
                        </a:lnTo>
                        <a:lnTo>
                          <a:pt x="147" y="109"/>
                        </a:lnTo>
                        <a:lnTo>
                          <a:pt x="152" y="99"/>
                        </a:lnTo>
                        <a:lnTo>
                          <a:pt x="157" y="89"/>
                        </a:lnTo>
                        <a:lnTo>
                          <a:pt x="170" y="72"/>
                        </a:lnTo>
                        <a:lnTo>
                          <a:pt x="187" y="62"/>
                        </a:lnTo>
                        <a:lnTo>
                          <a:pt x="197" y="61"/>
                        </a:lnTo>
                        <a:lnTo>
                          <a:pt x="205" y="62"/>
                        </a:lnTo>
                        <a:lnTo>
                          <a:pt x="217" y="72"/>
                        </a:lnTo>
                        <a:lnTo>
                          <a:pt x="221" y="93"/>
                        </a:lnTo>
                        <a:lnTo>
                          <a:pt x="220" y="109"/>
                        </a:lnTo>
                        <a:lnTo>
                          <a:pt x="214" y="126"/>
                        </a:lnTo>
                        <a:lnTo>
                          <a:pt x="203" y="148"/>
                        </a:lnTo>
                        <a:lnTo>
                          <a:pt x="195" y="165"/>
                        </a:lnTo>
                        <a:lnTo>
                          <a:pt x="188" y="175"/>
                        </a:lnTo>
                        <a:lnTo>
                          <a:pt x="182" y="183"/>
                        </a:lnTo>
                        <a:lnTo>
                          <a:pt x="176" y="192"/>
                        </a:lnTo>
                        <a:lnTo>
                          <a:pt x="169" y="200"/>
                        </a:lnTo>
                        <a:lnTo>
                          <a:pt x="157" y="212"/>
                        </a:lnTo>
                        <a:lnTo>
                          <a:pt x="150" y="217"/>
                        </a:lnTo>
                        <a:lnTo>
                          <a:pt x="145" y="221"/>
                        </a:lnTo>
                        <a:lnTo>
                          <a:pt x="139" y="227"/>
                        </a:lnTo>
                        <a:lnTo>
                          <a:pt x="132" y="234"/>
                        </a:lnTo>
                        <a:lnTo>
                          <a:pt x="116" y="248"/>
                        </a:lnTo>
                        <a:lnTo>
                          <a:pt x="96" y="268"/>
                        </a:lnTo>
                        <a:lnTo>
                          <a:pt x="80" y="285"/>
                        </a:lnTo>
                        <a:lnTo>
                          <a:pt x="60" y="307"/>
                        </a:lnTo>
                        <a:lnTo>
                          <a:pt x="42" y="331"/>
                        </a:lnTo>
                        <a:lnTo>
                          <a:pt x="25" y="357"/>
                        </a:lnTo>
                        <a:lnTo>
                          <a:pt x="18" y="370"/>
                        </a:lnTo>
                        <a:lnTo>
                          <a:pt x="13" y="385"/>
                        </a:lnTo>
                        <a:lnTo>
                          <a:pt x="7" y="399"/>
                        </a:lnTo>
                        <a:lnTo>
                          <a:pt x="4" y="414"/>
                        </a:lnTo>
                        <a:lnTo>
                          <a:pt x="1" y="429"/>
                        </a:lnTo>
                        <a:lnTo>
                          <a:pt x="0" y="445"/>
                        </a:lnTo>
                        <a:lnTo>
                          <a:pt x="1" y="461"/>
                        </a:lnTo>
                        <a:lnTo>
                          <a:pt x="3" y="477"/>
                        </a:lnTo>
                        <a:lnTo>
                          <a:pt x="7" y="493"/>
                        </a:lnTo>
                        <a:lnTo>
                          <a:pt x="10" y="501"/>
                        </a:lnTo>
                        <a:lnTo>
                          <a:pt x="14" y="509"/>
                        </a:lnTo>
                        <a:lnTo>
                          <a:pt x="20" y="524"/>
                        </a:lnTo>
                        <a:lnTo>
                          <a:pt x="29" y="539"/>
                        </a:lnTo>
                        <a:lnTo>
                          <a:pt x="38" y="552"/>
                        </a:lnTo>
                        <a:lnTo>
                          <a:pt x="50" y="565"/>
                        </a:lnTo>
                        <a:lnTo>
                          <a:pt x="55" y="571"/>
                        </a:lnTo>
                        <a:lnTo>
                          <a:pt x="62" y="576"/>
                        </a:lnTo>
                        <a:lnTo>
                          <a:pt x="75" y="587"/>
                        </a:lnTo>
                        <a:lnTo>
                          <a:pt x="89" y="595"/>
                        </a:lnTo>
                        <a:lnTo>
                          <a:pt x="104" y="603"/>
                        </a:lnTo>
                        <a:lnTo>
                          <a:pt x="119" y="609"/>
                        </a:lnTo>
                        <a:lnTo>
                          <a:pt x="136" y="613"/>
                        </a:lnTo>
                        <a:lnTo>
                          <a:pt x="152" y="616"/>
                        </a:lnTo>
                        <a:lnTo>
                          <a:pt x="170" y="617"/>
                        </a:lnTo>
                        <a:lnTo>
                          <a:pt x="180" y="616"/>
                        </a:lnTo>
                        <a:lnTo>
                          <a:pt x="190" y="616"/>
                        </a:lnTo>
                        <a:lnTo>
                          <a:pt x="200" y="614"/>
                        </a:lnTo>
                        <a:lnTo>
                          <a:pt x="210" y="612"/>
                        </a:lnTo>
                        <a:lnTo>
                          <a:pt x="212" y="621"/>
                        </a:lnTo>
                        <a:lnTo>
                          <a:pt x="214" y="633"/>
                        </a:lnTo>
                        <a:lnTo>
                          <a:pt x="218" y="647"/>
                        </a:lnTo>
                        <a:lnTo>
                          <a:pt x="220" y="656"/>
                        </a:lnTo>
                        <a:lnTo>
                          <a:pt x="223" y="665"/>
                        </a:lnTo>
                        <a:lnTo>
                          <a:pt x="225" y="676"/>
                        </a:lnTo>
                        <a:lnTo>
                          <a:pt x="226" y="676"/>
                        </a:lnTo>
                        <a:lnTo>
                          <a:pt x="227" y="684"/>
                        </a:lnTo>
                        <a:lnTo>
                          <a:pt x="229" y="693"/>
                        </a:lnTo>
                        <a:lnTo>
                          <a:pt x="231" y="707"/>
                        </a:lnTo>
                        <a:lnTo>
                          <a:pt x="232" y="722"/>
                        </a:lnTo>
                        <a:lnTo>
                          <a:pt x="232" y="732"/>
                        </a:lnTo>
                        <a:lnTo>
                          <a:pt x="231" y="742"/>
                        </a:lnTo>
                        <a:lnTo>
                          <a:pt x="227" y="757"/>
                        </a:lnTo>
                        <a:lnTo>
                          <a:pt x="221" y="768"/>
                        </a:lnTo>
                        <a:lnTo>
                          <a:pt x="216" y="773"/>
                        </a:lnTo>
                        <a:lnTo>
                          <a:pt x="210" y="779"/>
                        </a:lnTo>
                        <a:lnTo>
                          <a:pt x="204" y="784"/>
                        </a:lnTo>
                        <a:lnTo>
                          <a:pt x="191" y="791"/>
                        </a:lnTo>
                        <a:lnTo>
                          <a:pt x="180" y="795"/>
                        </a:lnTo>
                        <a:lnTo>
                          <a:pt x="173" y="797"/>
                        </a:lnTo>
                        <a:lnTo>
                          <a:pt x="166" y="798"/>
                        </a:lnTo>
                        <a:lnTo>
                          <a:pt x="158" y="799"/>
                        </a:lnTo>
                        <a:lnTo>
                          <a:pt x="149" y="798"/>
                        </a:lnTo>
                        <a:lnTo>
                          <a:pt x="140" y="796"/>
                        </a:lnTo>
                        <a:lnTo>
                          <a:pt x="132" y="793"/>
                        </a:lnTo>
                        <a:lnTo>
                          <a:pt x="126" y="790"/>
                        </a:lnTo>
                        <a:lnTo>
                          <a:pt x="143" y="785"/>
                        </a:lnTo>
                        <a:lnTo>
                          <a:pt x="150" y="780"/>
                        </a:lnTo>
                        <a:lnTo>
                          <a:pt x="154" y="777"/>
                        </a:lnTo>
                        <a:lnTo>
                          <a:pt x="157" y="774"/>
                        </a:lnTo>
                        <a:lnTo>
                          <a:pt x="164" y="766"/>
                        </a:lnTo>
                        <a:lnTo>
                          <a:pt x="169" y="757"/>
                        </a:lnTo>
                        <a:lnTo>
                          <a:pt x="172" y="741"/>
                        </a:lnTo>
                        <a:lnTo>
                          <a:pt x="172" y="731"/>
                        </a:lnTo>
                        <a:lnTo>
                          <a:pt x="166" y="711"/>
                        </a:lnTo>
                        <a:lnTo>
                          <a:pt x="157" y="698"/>
                        </a:lnTo>
                        <a:lnTo>
                          <a:pt x="145" y="689"/>
                        </a:lnTo>
                        <a:lnTo>
                          <a:pt x="131" y="684"/>
                        </a:lnTo>
                        <a:lnTo>
                          <a:pt x="121" y="683"/>
                        </a:lnTo>
                        <a:lnTo>
                          <a:pt x="101" y="687"/>
                        </a:lnTo>
                        <a:lnTo>
                          <a:pt x="92" y="691"/>
                        </a:lnTo>
                        <a:lnTo>
                          <a:pt x="84" y="698"/>
                        </a:lnTo>
                        <a:lnTo>
                          <a:pt x="77" y="706"/>
                        </a:lnTo>
                        <a:lnTo>
                          <a:pt x="70" y="726"/>
                        </a:lnTo>
                        <a:lnTo>
                          <a:pt x="69" y="743"/>
                        </a:lnTo>
                        <a:lnTo>
                          <a:pt x="71" y="760"/>
                        </a:lnTo>
                        <a:lnTo>
                          <a:pt x="73" y="766"/>
                        </a:lnTo>
                        <a:lnTo>
                          <a:pt x="80" y="779"/>
                        </a:lnTo>
                        <a:lnTo>
                          <a:pt x="90" y="791"/>
                        </a:lnTo>
                        <a:lnTo>
                          <a:pt x="97" y="796"/>
                        </a:lnTo>
                        <a:lnTo>
                          <a:pt x="110" y="804"/>
                        </a:lnTo>
                        <a:lnTo>
                          <a:pt x="125" y="810"/>
                        </a:lnTo>
                        <a:lnTo>
                          <a:pt x="132" y="812"/>
                        </a:lnTo>
                        <a:lnTo>
                          <a:pt x="149" y="814"/>
                        </a:lnTo>
                        <a:lnTo>
                          <a:pt x="158" y="815"/>
                        </a:lnTo>
                        <a:lnTo>
                          <a:pt x="170" y="814"/>
                        </a:lnTo>
                        <a:lnTo>
                          <a:pt x="181" y="812"/>
                        </a:lnTo>
                        <a:lnTo>
                          <a:pt x="193" y="808"/>
                        </a:lnTo>
                        <a:lnTo>
                          <a:pt x="208" y="801"/>
                        </a:lnTo>
                        <a:lnTo>
                          <a:pt x="213" y="798"/>
                        </a:lnTo>
                        <a:lnTo>
                          <a:pt x="222" y="791"/>
                        </a:lnTo>
                        <a:lnTo>
                          <a:pt x="230" y="783"/>
                        </a:lnTo>
                        <a:lnTo>
                          <a:pt x="237" y="775"/>
                        </a:lnTo>
                        <a:lnTo>
                          <a:pt x="242" y="764"/>
                        </a:lnTo>
                        <a:lnTo>
                          <a:pt x="246" y="754"/>
                        </a:lnTo>
                        <a:lnTo>
                          <a:pt x="249" y="743"/>
                        </a:lnTo>
                        <a:lnTo>
                          <a:pt x="250" y="732"/>
                        </a:lnTo>
                        <a:lnTo>
                          <a:pt x="249" y="715"/>
                        </a:lnTo>
                        <a:lnTo>
                          <a:pt x="246" y="699"/>
                        </a:lnTo>
                        <a:lnTo>
                          <a:pt x="244" y="687"/>
                        </a:lnTo>
                        <a:lnTo>
                          <a:pt x="241" y="674"/>
                        </a:lnTo>
                        <a:lnTo>
                          <a:pt x="231" y="633"/>
                        </a:lnTo>
                        <a:lnTo>
                          <a:pt x="229" y="621"/>
                        </a:lnTo>
                        <a:lnTo>
                          <a:pt x="226" y="606"/>
                        </a:lnTo>
                        <a:lnTo>
                          <a:pt x="235" y="602"/>
                        </a:lnTo>
                        <a:lnTo>
                          <a:pt x="244" y="598"/>
                        </a:lnTo>
                        <a:lnTo>
                          <a:pt x="252" y="593"/>
                        </a:lnTo>
                        <a:lnTo>
                          <a:pt x="260" y="587"/>
                        </a:lnTo>
                        <a:lnTo>
                          <a:pt x="264" y="584"/>
                        </a:lnTo>
                        <a:lnTo>
                          <a:pt x="274" y="575"/>
                        </a:lnTo>
                        <a:lnTo>
                          <a:pt x="280" y="569"/>
                        </a:lnTo>
                        <a:lnTo>
                          <a:pt x="287" y="558"/>
                        </a:lnTo>
                        <a:lnTo>
                          <a:pt x="294" y="547"/>
                        </a:lnTo>
                        <a:lnTo>
                          <a:pt x="300" y="530"/>
                        </a:lnTo>
                        <a:lnTo>
                          <a:pt x="303" y="513"/>
                        </a:lnTo>
                        <a:lnTo>
                          <a:pt x="305" y="496"/>
                        </a:lnTo>
                        <a:lnTo>
                          <a:pt x="305" y="485"/>
                        </a:lnTo>
                        <a:lnTo>
                          <a:pt x="303" y="473"/>
                        </a:lnTo>
                        <a:lnTo>
                          <a:pt x="301" y="462"/>
                        </a:lnTo>
                        <a:lnTo>
                          <a:pt x="298" y="451"/>
                        </a:lnTo>
                        <a:lnTo>
                          <a:pt x="293" y="441"/>
                        </a:lnTo>
                        <a:lnTo>
                          <a:pt x="288" y="431"/>
                        </a:lnTo>
                        <a:lnTo>
                          <a:pt x="282" y="421"/>
                        </a:lnTo>
                        <a:lnTo>
                          <a:pt x="276" y="413"/>
                        </a:lnTo>
                        <a:lnTo>
                          <a:pt x="268" y="405"/>
                        </a:lnTo>
                        <a:lnTo>
                          <a:pt x="260" y="398"/>
                        </a:lnTo>
                        <a:lnTo>
                          <a:pt x="251" y="392"/>
                        </a:lnTo>
                        <a:lnTo>
                          <a:pt x="242" y="387"/>
                        </a:lnTo>
                        <a:lnTo>
                          <a:pt x="231" y="382"/>
                        </a:lnTo>
                        <a:lnTo>
                          <a:pt x="220" y="379"/>
                        </a:lnTo>
                        <a:lnTo>
                          <a:pt x="209" y="377"/>
                        </a:lnTo>
                        <a:lnTo>
                          <a:pt x="194" y="377"/>
                        </a:lnTo>
                        <a:lnTo>
                          <a:pt x="178" y="379"/>
                        </a:lnTo>
                        <a:lnTo>
                          <a:pt x="161" y="299"/>
                        </a:lnTo>
                        <a:lnTo>
                          <a:pt x="154" y="305"/>
                        </a:lnTo>
                        <a:lnTo>
                          <a:pt x="147" y="311"/>
                        </a:lnTo>
                        <a:lnTo>
                          <a:pt x="162" y="382"/>
                        </a:lnTo>
                        <a:lnTo>
                          <a:pt x="147" y="389"/>
                        </a:lnTo>
                        <a:lnTo>
                          <a:pt x="134" y="398"/>
                        </a:lnTo>
                        <a:lnTo>
                          <a:pt x="113" y="421"/>
                        </a:lnTo>
                        <a:lnTo>
                          <a:pt x="104" y="435"/>
                        </a:lnTo>
                        <a:lnTo>
                          <a:pt x="94" y="464"/>
                        </a:lnTo>
                        <a:lnTo>
                          <a:pt x="93" y="480"/>
                        </a:lnTo>
                        <a:lnTo>
                          <a:pt x="94" y="494"/>
                        </a:lnTo>
                        <a:lnTo>
                          <a:pt x="100" y="513"/>
                        </a:lnTo>
                        <a:lnTo>
                          <a:pt x="107" y="526"/>
                        </a:lnTo>
                        <a:lnTo>
                          <a:pt x="112" y="532"/>
                        </a:lnTo>
                        <a:lnTo>
                          <a:pt x="130" y="548"/>
                        </a:lnTo>
                        <a:lnTo>
                          <a:pt x="141" y="554"/>
                        </a:lnTo>
                        <a:lnTo>
                          <a:pt x="152" y="559"/>
                        </a:lnTo>
                        <a:lnTo>
                          <a:pt x="152" y="551"/>
                        </a:lnTo>
                        <a:lnTo>
                          <a:pt x="140" y="541"/>
                        </a:lnTo>
                        <a:lnTo>
                          <a:pt x="131" y="529"/>
                        </a:lnTo>
                        <a:lnTo>
                          <a:pt x="124" y="513"/>
                        </a:lnTo>
                        <a:lnTo>
                          <a:pt x="122" y="505"/>
                        </a:lnTo>
                        <a:lnTo>
                          <a:pt x="123" y="488"/>
                        </a:lnTo>
                        <a:lnTo>
                          <a:pt x="126" y="478"/>
                        </a:lnTo>
                        <a:lnTo>
                          <a:pt x="131" y="469"/>
                        </a:lnTo>
                        <a:lnTo>
                          <a:pt x="138" y="460"/>
                        </a:lnTo>
                        <a:lnTo>
                          <a:pt x="146" y="451"/>
                        </a:lnTo>
                        <a:lnTo>
                          <a:pt x="155" y="444"/>
                        </a:lnTo>
                        <a:lnTo>
                          <a:pt x="164" y="439"/>
                        </a:lnTo>
                        <a:lnTo>
                          <a:pt x="173" y="436"/>
                        </a:lnTo>
                        <a:lnTo>
                          <a:pt x="206" y="596"/>
                        </a:lnTo>
                        <a:lnTo>
                          <a:pt x="214" y="59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0" cap="flat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8445" name="Oval 59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816" y="316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46" name="Oval 60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152" y="3216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47" name="Oval 61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488" y="3216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48" name="Oval 62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1824" y="316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49" name="Oval 63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160" y="33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0" name="Oval 64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496" y="33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1" name="Oval 65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2832" y="316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2" name="Oval 66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168" y="3216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3" name="Oval 67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552" y="3168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4" name="Oval 68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3888" y="3216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5" name="Oval 69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4224" y="3312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6" name="Oval 70"/>
                  <p:cNvSpPr>
                    <a:spLocks noChangeArrowheads="1"/>
                  </p:cNvSpPr>
                  <p:nvPr/>
                </p:nvSpPr>
                <p:spPr bwMode="auto">
                  <a:xfrm rot="-913047">
                    <a:off x="4560" y="3360"/>
                    <a:ext cx="218" cy="14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  <p:sp>
                <p:nvSpPr>
                  <p:cNvPr id="18457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880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845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5184" y="3552"/>
                    <a:ext cx="326" cy="98"/>
                    <a:chOff x="4260" y="1045"/>
                    <a:chExt cx="272" cy="91"/>
                  </a:xfrm>
                </p:grpSpPr>
                <p:sp>
                  <p:nvSpPr>
                    <p:cNvPr id="18462" name="Oval 73"/>
                    <p:cNvSpPr>
                      <a:spLocks noChangeArrowheads="1"/>
                    </p:cNvSpPr>
                    <p:nvPr/>
                  </p:nvSpPr>
                  <p:spPr bwMode="auto">
                    <a:xfrm rot="-913047">
                      <a:off x="4299" y="1045"/>
                      <a:ext cx="181" cy="9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8463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60" y="1091"/>
                      <a:ext cx="27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  <p:grpSp>
                <p:nvGrpSpPr>
                  <p:cNvPr id="18459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5472" y="2880"/>
                    <a:ext cx="47" cy="576"/>
                    <a:chOff x="3438" y="1566"/>
                    <a:chExt cx="30" cy="234"/>
                  </a:xfrm>
                </p:grpSpPr>
                <p:sp>
                  <p:nvSpPr>
                    <p:cNvPr id="18460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8" y="1566"/>
                      <a:ext cx="0" cy="23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61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8" y="1566"/>
                      <a:ext cx="0" cy="23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</p:grpSp>
          </p:grpSp>
          <p:sp>
            <p:nvSpPr>
              <p:cNvPr id="18438" name="Freeform 85"/>
              <p:cNvSpPr>
                <a:spLocks/>
              </p:cNvSpPr>
              <p:nvPr/>
            </p:nvSpPr>
            <p:spPr bwMode="auto">
              <a:xfrm>
                <a:off x="720" y="3168"/>
                <a:ext cx="108" cy="266"/>
              </a:xfrm>
              <a:custGeom>
                <a:avLst/>
                <a:gdLst>
                  <a:gd name="T0" fmla="*/ 1 w 90"/>
                  <a:gd name="T1" fmla="*/ 302 h 246"/>
                  <a:gd name="T2" fmla="*/ 1 w 90"/>
                  <a:gd name="T3" fmla="*/ 150 h 246"/>
                  <a:gd name="T4" fmla="*/ 1 w 90"/>
                  <a:gd name="T5" fmla="*/ 327 h 246"/>
                  <a:gd name="T6" fmla="*/ 1 w 90"/>
                  <a:gd name="T7" fmla="*/ 473 h 246"/>
                  <a:gd name="T8" fmla="*/ 1 w 90"/>
                  <a:gd name="T9" fmla="*/ 639 h 246"/>
                  <a:gd name="T10" fmla="*/ 1 w 90"/>
                  <a:gd name="T11" fmla="*/ 782 h 246"/>
                  <a:gd name="T12" fmla="*/ 1 w 90"/>
                  <a:gd name="T13" fmla="*/ 940 h 246"/>
                  <a:gd name="T14" fmla="*/ 0 w 90"/>
                  <a:gd name="T15" fmla="*/ 997 h 246"/>
                  <a:gd name="T16" fmla="*/ 474 w 90"/>
                  <a:gd name="T17" fmla="*/ 984 h 246"/>
                  <a:gd name="T18" fmla="*/ 446 w 90"/>
                  <a:gd name="T19" fmla="*/ 905 h 246"/>
                  <a:gd name="T20" fmla="*/ 446 w 90"/>
                  <a:gd name="T21" fmla="*/ 723 h 246"/>
                  <a:gd name="T22" fmla="*/ 446 w 90"/>
                  <a:gd name="T23" fmla="*/ 612 h 246"/>
                  <a:gd name="T24" fmla="*/ 569 w 90"/>
                  <a:gd name="T25" fmla="*/ 600 h 246"/>
                  <a:gd name="T26" fmla="*/ 953 w 90"/>
                  <a:gd name="T27" fmla="*/ 572 h 246"/>
                  <a:gd name="T28" fmla="*/ 1331 w 90"/>
                  <a:gd name="T29" fmla="*/ 561 h 246"/>
                  <a:gd name="T30" fmla="*/ 1648 w 90"/>
                  <a:gd name="T31" fmla="*/ 589 h 246"/>
                  <a:gd name="T32" fmla="*/ 1865 w 90"/>
                  <a:gd name="T33" fmla="*/ 600 h 246"/>
                  <a:gd name="T34" fmla="*/ 1978 w 90"/>
                  <a:gd name="T35" fmla="*/ 619 h 246"/>
                  <a:gd name="T36" fmla="*/ 2132 w 90"/>
                  <a:gd name="T37" fmla="*/ 656 h 246"/>
                  <a:gd name="T38" fmla="*/ 2189 w 90"/>
                  <a:gd name="T39" fmla="*/ 693 h 246"/>
                  <a:gd name="T40" fmla="*/ 2132 w 90"/>
                  <a:gd name="T41" fmla="*/ 749 h 246"/>
                  <a:gd name="T42" fmla="*/ 2107 w 90"/>
                  <a:gd name="T43" fmla="*/ 808 h 246"/>
                  <a:gd name="T44" fmla="*/ 1978 w 90"/>
                  <a:gd name="T45" fmla="*/ 842 h 246"/>
                  <a:gd name="T46" fmla="*/ 1744 w 90"/>
                  <a:gd name="T47" fmla="*/ 872 h 246"/>
                  <a:gd name="T48" fmla="*/ 1481 w 90"/>
                  <a:gd name="T49" fmla="*/ 905 h 246"/>
                  <a:gd name="T50" fmla="*/ 847 w 90"/>
                  <a:gd name="T51" fmla="*/ 947 h 246"/>
                  <a:gd name="T52" fmla="*/ 474 w 90"/>
                  <a:gd name="T53" fmla="*/ 979 h 246"/>
                  <a:gd name="T54" fmla="*/ 0 w 90"/>
                  <a:gd name="T55" fmla="*/ 997 h 246"/>
                  <a:gd name="T56" fmla="*/ 1 w 90"/>
                  <a:gd name="T57" fmla="*/ 1078 h 246"/>
                  <a:gd name="T58" fmla="*/ 302 w 90"/>
                  <a:gd name="T59" fmla="*/ 1078 h 246"/>
                  <a:gd name="T60" fmla="*/ 953 w 90"/>
                  <a:gd name="T61" fmla="*/ 1025 h 246"/>
                  <a:gd name="T62" fmla="*/ 1554 w 90"/>
                  <a:gd name="T63" fmla="*/ 984 h 246"/>
                  <a:gd name="T64" fmla="*/ 1916 w 90"/>
                  <a:gd name="T65" fmla="*/ 943 h 246"/>
                  <a:gd name="T66" fmla="*/ 2227 w 90"/>
                  <a:gd name="T67" fmla="*/ 910 h 246"/>
                  <a:gd name="T68" fmla="*/ 2417 w 90"/>
                  <a:gd name="T69" fmla="*/ 874 h 246"/>
                  <a:gd name="T70" fmla="*/ 2573 w 90"/>
                  <a:gd name="T71" fmla="*/ 837 h 246"/>
                  <a:gd name="T72" fmla="*/ 2777 w 90"/>
                  <a:gd name="T73" fmla="*/ 774 h 246"/>
                  <a:gd name="T74" fmla="*/ 2849 w 90"/>
                  <a:gd name="T75" fmla="*/ 720 h 246"/>
                  <a:gd name="T76" fmla="*/ 2849 w 90"/>
                  <a:gd name="T77" fmla="*/ 688 h 246"/>
                  <a:gd name="T78" fmla="*/ 2687 w 90"/>
                  <a:gd name="T79" fmla="*/ 616 h 246"/>
                  <a:gd name="T80" fmla="*/ 2558 w 90"/>
                  <a:gd name="T81" fmla="*/ 566 h 246"/>
                  <a:gd name="T82" fmla="*/ 2404 w 90"/>
                  <a:gd name="T83" fmla="*/ 544 h 246"/>
                  <a:gd name="T84" fmla="*/ 2093 w 90"/>
                  <a:gd name="T85" fmla="*/ 504 h 246"/>
                  <a:gd name="T86" fmla="*/ 1916 w 90"/>
                  <a:gd name="T87" fmla="*/ 484 h 246"/>
                  <a:gd name="T88" fmla="*/ 1597 w 90"/>
                  <a:gd name="T89" fmla="*/ 473 h 246"/>
                  <a:gd name="T90" fmla="*/ 1373 w 90"/>
                  <a:gd name="T91" fmla="*/ 468 h 246"/>
                  <a:gd name="T92" fmla="*/ 1109 w 90"/>
                  <a:gd name="T93" fmla="*/ 469 h 246"/>
                  <a:gd name="T94" fmla="*/ 662 w 90"/>
                  <a:gd name="T95" fmla="*/ 504 h 246"/>
                  <a:gd name="T96" fmla="*/ 434 w 90"/>
                  <a:gd name="T97" fmla="*/ 545 h 246"/>
                  <a:gd name="T98" fmla="*/ 434 w 90"/>
                  <a:gd name="T99" fmla="*/ 411 h 246"/>
                  <a:gd name="T100" fmla="*/ 434 w 90"/>
                  <a:gd name="T101" fmla="*/ 232 h 246"/>
                  <a:gd name="T102" fmla="*/ 434 w 90"/>
                  <a:gd name="T103" fmla="*/ 0 h 246"/>
                  <a:gd name="T104" fmla="*/ 1 w 90"/>
                  <a:gd name="T105" fmla="*/ 0 h 246"/>
                  <a:gd name="T106" fmla="*/ 1 w 90"/>
                  <a:gd name="T107" fmla="*/ 302 h 2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246">
                    <a:moveTo>
                      <a:pt x="1" y="68"/>
                    </a:moveTo>
                    <a:lnTo>
                      <a:pt x="1" y="34"/>
                    </a:lnTo>
                    <a:lnTo>
                      <a:pt x="1" y="74"/>
                    </a:lnTo>
                    <a:lnTo>
                      <a:pt x="1" y="107"/>
                    </a:lnTo>
                    <a:lnTo>
                      <a:pt x="1" y="144"/>
                    </a:lnTo>
                    <a:lnTo>
                      <a:pt x="1" y="177"/>
                    </a:lnTo>
                    <a:lnTo>
                      <a:pt x="1" y="212"/>
                    </a:lnTo>
                    <a:lnTo>
                      <a:pt x="0" y="227"/>
                    </a:lnTo>
                    <a:lnTo>
                      <a:pt x="15" y="222"/>
                    </a:lnTo>
                    <a:lnTo>
                      <a:pt x="14" y="204"/>
                    </a:lnTo>
                    <a:lnTo>
                      <a:pt x="14" y="164"/>
                    </a:lnTo>
                    <a:lnTo>
                      <a:pt x="14" y="139"/>
                    </a:lnTo>
                    <a:lnTo>
                      <a:pt x="18" y="136"/>
                    </a:lnTo>
                    <a:lnTo>
                      <a:pt x="30" y="130"/>
                    </a:lnTo>
                    <a:lnTo>
                      <a:pt x="42" y="128"/>
                    </a:lnTo>
                    <a:lnTo>
                      <a:pt x="52" y="132"/>
                    </a:lnTo>
                    <a:lnTo>
                      <a:pt x="58" y="136"/>
                    </a:lnTo>
                    <a:lnTo>
                      <a:pt x="62" y="141"/>
                    </a:lnTo>
                    <a:lnTo>
                      <a:pt x="67" y="149"/>
                    </a:lnTo>
                    <a:lnTo>
                      <a:pt x="68" y="157"/>
                    </a:lnTo>
                    <a:lnTo>
                      <a:pt x="67" y="170"/>
                    </a:lnTo>
                    <a:lnTo>
                      <a:pt x="66" y="183"/>
                    </a:lnTo>
                    <a:lnTo>
                      <a:pt x="62" y="190"/>
                    </a:lnTo>
                    <a:lnTo>
                      <a:pt x="54" y="197"/>
                    </a:lnTo>
                    <a:lnTo>
                      <a:pt x="47" y="204"/>
                    </a:lnTo>
                    <a:lnTo>
                      <a:pt x="27" y="215"/>
                    </a:lnTo>
                    <a:lnTo>
                      <a:pt x="15" y="221"/>
                    </a:lnTo>
                    <a:lnTo>
                      <a:pt x="0" y="227"/>
                    </a:lnTo>
                    <a:lnTo>
                      <a:pt x="1" y="245"/>
                    </a:lnTo>
                    <a:lnTo>
                      <a:pt x="9" y="245"/>
                    </a:lnTo>
                    <a:lnTo>
                      <a:pt x="30" y="233"/>
                    </a:lnTo>
                    <a:lnTo>
                      <a:pt x="48" y="222"/>
                    </a:lnTo>
                    <a:lnTo>
                      <a:pt x="60" y="213"/>
                    </a:lnTo>
                    <a:lnTo>
                      <a:pt x="69" y="205"/>
                    </a:lnTo>
                    <a:lnTo>
                      <a:pt x="76" y="198"/>
                    </a:lnTo>
                    <a:lnTo>
                      <a:pt x="81" y="189"/>
                    </a:lnTo>
                    <a:lnTo>
                      <a:pt x="87" y="175"/>
                    </a:lnTo>
                    <a:lnTo>
                      <a:pt x="89" y="163"/>
                    </a:lnTo>
                    <a:lnTo>
                      <a:pt x="89" y="154"/>
                    </a:lnTo>
                    <a:lnTo>
                      <a:pt x="85" y="140"/>
                    </a:lnTo>
                    <a:lnTo>
                      <a:pt x="80" y="129"/>
                    </a:lnTo>
                    <a:lnTo>
                      <a:pt x="75" y="121"/>
                    </a:lnTo>
                    <a:lnTo>
                      <a:pt x="65" y="113"/>
                    </a:lnTo>
                    <a:lnTo>
                      <a:pt x="60" y="110"/>
                    </a:lnTo>
                    <a:lnTo>
                      <a:pt x="50" y="107"/>
                    </a:lnTo>
                    <a:lnTo>
                      <a:pt x="43" y="105"/>
                    </a:lnTo>
                    <a:lnTo>
                      <a:pt x="35" y="106"/>
                    </a:lnTo>
                    <a:lnTo>
                      <a:pt x="21" y="113"/>
                    </a:lnTo>
                    <a:lnTo>
                      <a:pt x="13" y="122"/>
                    </a:lnTo>
                    <a:lnTo>
                      <a:pt x="13" y="93"/>
                    </a:lnTo>
                    <a:lnTo>
                      <a:pt x="13" y="53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8439" name="Freeform 86"/>
              <p:cNvSpPr>
                <a:spLocks/>
              </p:cNvSpPr>
              <p:nvPr/>
            </p:nvSpPr>
            <p:spPr bwMode="auto">
              <a:xfrm>
                <a:off x="720" y="2064"/>
                <a:ext cx="108" cy="266"/>
              </a:xfrm>
              <a:custGeom>
                <a:avLst/>
                <a:gdLst>
                  <a:gd name="T0" fmla="*/ 1 w 90"/>
                  <a:gd name="T1" fmla="*/ 302 h 246"/>
                  <a:gd name="T2" fmla="*/ 1 w 90"/>
                  <a:gd name="T3" fmla="*/ 150 h 246"/>
                  <a:gd name="T4" fmla="*/ 1 w 90"/>
                  <a:gd name="T5" fmla="*/ 327 h 246"/>
                  <a:gd name="T6" fmla="*/ 1 w 90"/>
                  <a:gd name="T7" fmla="*/ 473 h 246"/>
                  <a:gd name="T8" fmla="*/ 1 w 90"/>
                  <a:gd name="T9" fmla="*/ 639 h 246"/>
                  <a:gd name="T10" fmla="*/ 1 w 90"/>
                  <a:gd name="T11" fmla="*/ 782 h 246"/>
                  <a:gd name="T12" fmla="*/ 1 w 90"/>
                  <a:gd name="T13" fmla="*/ 940 h 246"/>
                  <a:gd name="T14" fmla="*/ 0 w 90"/>
                  <a:gd name="T15" fmla="*/ 997 h 246"/>
                  <a:gd name="T16" fmla="*/ 474 w 90"/>
                  <a:gd name="T17" fmla="*/ 984 h 246"/>
                  <a:gd name="T18" fmla="*/ 446 w 90"/>
                  <a:gd name="T19" fmla="*/ 905 h 246"/>
                  <a:gd name="T20" fmla="*/ 446 w 90"/>
                  <a:gd name="T21" fmla="*/ 723 h 246"/>
                  <a:gd name="T22" fmla="*/ 446 w 90"/>
                  <a:gd name="T23" fmla="*/ 612 h 246"/>
                  <a:gd name="T24" fmla="*/ 569 w 90"/>
                  <a:gd name="T25" fmla="*/ 600 h 246"/>
                  <a:gd name="T26" fmla="*/ 953 w 90"/>
                  <a:gd name="T27" fmla="*/ 572 h 246"/>
                  <a:gd name="T28" fmla="*/ 1331 w 90"/>
                  <a:gd name="T29" fmla="*/ 561 h 246"/>
                  <a:gd name="T30" fmla="*/ 1648 w 90"/>
                  <a:gd name="T31" fmla="*/ 589 h 246"/>
                  <a:gd name="T32" fmla="*/ 1865 w 90"/>
                  <a:gd name="T33" fmla="*/ 600 h 246"/>
                  <a:gd name="T34" fmla="*/ 1978 w 90"/>
                  <a:gd name="T35" fmla="*/ 619 h 246"/>
                  <a:gd name="T36" fmla="*/ 2132 w 90"/>
                  <a:gd name="T37" fmla="*/ 656 h 246"/>
                  <a:gd name="T38" fmla="*/ 2189 w 90"/>
                  <a:gd name="T39" fmla="*/ 693 h 246"/>
                  <a:gd name="T40" fmla="*/ 2132 w 90"/>
                  <a:gd name="T41" fmla="*/ 749 h 246"/>
                  <a:gd name="T42" fmla="*/ 2107 w 90"/>
                  <a:gd name="T43" fmla="*/ 808 h 246"/>
                  <a:gd name="T44" fmla="*/ 1978 w 90"/>
                  <a:gd name="T45" fmla="*/ 842 h 246"/>
                  <a:gd name="T46" fmla="*/ 1744 w 90"/>
                  <a:gd name="T47" fmla="*/ 872 h 246"/>
                  <a:gd name="T48" fmla="*/ 1481 w 90"/>
                  <a:gd name="T49" fmla="*/ 905 h 246"/>
                  <a:gd name="T50" fmla="*/ 847 w 90"/>
                  <a:gd name="T51" fmla="*/ 947 h 246"/>
                  <a:gd name="T52" fmla="*/ 474 w 90"/>
                  <a:gd name="T53" fmla="*/ 979 h 246"/>
                  <a:gd name="T54" fmla="*/ 0 w 90"/>
                  <a:gd name="T55" fmla="*/ 997 h 246"/>
                  <a:gd name="T56" fmla="*/ 1 w 90"/>
                  <a:gd name="T57" fmla="*/ 1078 h 246"/>
                  <a:gd name="T58" fmla="*/ 302 w 90"/>
                  <a:gd name="T59" fmla="*/ 1078 h 246"/>
                  <a:gd name="T60" fmla="*/ 953 w 90"/>
                  <a:gd name="T61" fmla="*/ 1025 h 246"/>
                  <a:gd name="T62" fmla="*/ 1554 w 90"/>
                  <a:gd name="T63" fmla="*/ 984 h 246"/>
                  <a:gd name="T64" fmla="*/ 1916 w 90"/>
                  <a:gd name="T65" fmla="*/ 943 h 246"/>
                  <a:gd name="T66" fmla="*/ 2227 w 90"/>
                  <a:gd name="T67" fmla="*/ 910 h 246"/>
                  <a:gd name="T68" fmla="*/ 2417 w 90"/>
                  <a:gd name="T69" fmla="*/ 874 h 246"/>
                  <a:gd name="T70" fmla="*/ 2573 w 90"/>
                  <a:gd name="T71" fmla="*/ 837 h 246"/>
                  <a:gd name="T72" fmla="*/ 2777 w 90"/>
                  <a:gd name="T73" fmla="*/ 774 h 246"/>
                  <a:gd name="T74" fmla="*/ 2849 w 90"/>
                  <a:gd name="T75" fmla="*/ 720 h 246"/>
                  <a:gd name="T76" fmla="*/ 2849 w 90"/>
                  <a:gd name="T77" fmla="*/ 688 h 246"/>
                  <a:gd name="T78" fmla="*/ 2687 w 90"/>
                  <a:gd name="T79" fmla="*/ 616 h 246"/>
                  <a:gd name="T80" fmla="*/ 2558 w 90"/>
                  <a:gd name="T81" fmla="*/ 566 h 246"/>
                  <a:gd name="T82" fmla="*/ 2404 w 90"/>
                  <a:gd name="T83" fmla="*/ 544 h 246"/>
                  <a:gd name="T84" fmla="*/ 2093 w 90"/>
                  <a:gd name="T85" fmla="*/ 504 h 246"/>
                  <a:gd name="T86" fmla="*/ 1916 w 90"/>
                  <a:gd name="T87" fmla="*/ 484 h 246"/>
                  <a:gd name="T88" fmla="*/ 1597 w 90"/>
                  <a:gd name="T89" fmla="*/ 473 h 246"/>
                  <a:gd name="T90" fmla="*/ 1373 w 90"/>
                  <a:gd name="T91" fmla="*/ 468 h 246"/>
                  <a:gd name="T92" fmla="*/ 1109 w 90"/>
                  <a:gd name="T93" fmla="*/ 469 h 246"/>
                  <a:gd name="T94" fmla="*/ 662 w 90"/>
                  <a:gd name="T95" fmla="*/ 504 h 246"/>
                  <a:gd name="T96" fmla="*/ 434 w 90"/>
                  <a:gd name="T97" fmla="*/ 545 h 246"/>
                  <a:gd name="T98" fmla="*/ 434 w 90"/>
                  <a:gd name="T99" fmla="*/ 411 h 246"/>
                  <a:gd name="T100" fmla="*/ 434 w 90"/>
                  <a:gd name="T101" fmla="*/ 232 h 246"/>
                  <a:gd name="T102" fmla="*/ 434 w 90"/>
                  <a:gd name="T103" fmla="*/ 0 h 246"/>
                  <a:gd name="T104" fmla="*/ 1 w 90"/>
                  <a:gd name="T105" fmla="*/ 0 h 246"/>
                  <a:gd name="T106" fmla="*/ 1 w 90"/>
                  <a:gd name="T107" fmla="*/ 302 h 2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246">
                    <a:moveTo>
                      <a:pt x="1" y="68"/>
                    </a:moveTo>
                    <a:lnTo>
                      <a:pt x="1" y="34"/>
                    </a:lnTo>
                    <a:lnTo>
                      <a:pt x="1" y="74"/>
                    </a:lnTo>
                    <a:lnTo>
                      <a:pt x="1" y="107"/>
                    </a:lnTo>
                    <a:lnTo>
                      <a:pt x="1" y="144"/>
                    </a:lnTo>
                    <a:lnTo>
                      <a:pt x="1" y="177"/>
                    </a:lnTo>
                    <a:lnTo>
                      <a:pt x="1" y="212"/>
                    </a:lnTo>
                    <a:lnTo>
                      <a:pt x="0" y="227"/>
                    </a:lnTo>
                    <a:lnTo>
                      <a:pt x="15" y="222"/>
                    </a:lnTo>
                    <a:lnTo>
                      <a:pt x="14" y="204"/>
                    </a:lnTo>
                    <a:lnTo>
                      <a:pt x="14" y="164"/>
                    </a:lnTo>
                    <a:lnTo>
                      <a:pt x="14" y="139"/>
                    </a:lnTo>
                    <a:lnTo>
                      <a:pt x="18" y="136"/>
                    </a:lnTo>
                    <a:lnTo>
                      <a:pt x="30" y="130"/>
                    </a:lnTo>
                    <a:lnTo>
                      <a:pt x="42" y="128"/>
                    </a:lnTo>
                    <a:lnTo>
                      <a:pt x="52" y="132"/>
                    </a:lnTo>
                    <a:lnTo>
                      <a:pt x="58" y="136"/>
                    </a:lnTo>
                    <a:lnTo>
                      <a:pt x="62" y="141"/>
                    </a:lnTo>
                    <a:lnTo>
                      <a:pt x="67" y="149"/>
                    </a:lnTo>
                    <a:lnTo>
                      <a:pt x="68" y="157"/>
                    </a:lnTo>
                    <a:lnTo>
                      <a:pt x="67" y="170"/>
                    </a:lnTo>
                    <a:lnTo>
                      <a:pt x="66" y="183"/>
                    </a:lnTo>
                    <a:lnTo>
                      <a:pt x="62" y="190"/>
                    </a:lnTo>
                    <a:lnTo>
                      <a:pt x="54" y="197"/>
                    </a:lnTo>
                    <a:lnTo>
                      <a:pt x="47" y="204"/>
                    </a:lnTo>
                    <a:lnTo>
                      <a:pt x="27" y="215"/>
                    </a:lnTo>
                    <a:lnTo>
                      <a:pt x="15" y="221"/>
                    </a:lnTo>
                    <a:lnTo>
                      <a:pt x="0" y="227"/>
                    </a:lnTo>
                    <a:lnTo>
                      <a:pt x="1" y="245"/>
                    </a:lnTo>
                    <a:lnTo>
                      <a:pt x="9" y="245"/>
                    </a:lnTo>
                    <a:lnTo>
                      <a:pt x="30" y="233"/>
                    </a:lnTo>
                    <a:lnTo>
                      <a:pt x="48" y="222"/>
                    </a:lnTo>
                    <a:lnTo>
                      <a:pt x="60" y="213"/>
                    </a:lnTo>
                    <a:lnTo>
                      <a:pt x="69" y="205"/>
                    </a:lnTo>
                    <a:lnTo>
                      <a:pt x="76" y="198"/>
                    </a:lnTo>
                    <a:lnTo>
                      <a:pt x="81" y="189"/>
                    </a:lnTo>
                    <a:lnTo>
                      <a:pt x="87" y="175"/>
                    </a:lnTo>
                    <a:lnTo>
                      <a:pt x="89" y="163"/>
                    </a:lnTo>
                    <a:lnTo>
                      <a:pt x="89" y="154"/>
                    </a:lnTo>
                    <a:lnTo>
                      <a:pt x="85" y="140"/>
                    </a:lnTo>
                    <a:lnTo>
                      <a:pt x="80" y="129"/>
                    </a:lnTo>
                    <a:lnTo>
                      <a:pt x="75" y="121"/>
                    </a:lnTo>
                    <a:lnTo>
                      <a:pt x="65" y="113"/>
                    </a:lnTo>
                    <a:lnTo>
                      <a:pt x="60" y="110"/>
                    </a:lnTo>
                    <a:lnTo>
                      <a:pt x="50" y="107"/>
                    </a:lnTo>
                    <a:lnTo>
                      <a:pt x="43" y="105"/>
                    </a:lnTo>
                    <a:lnTo>
                      <a:pt x="35" y="106"/>
                    </a:lnTo>
                    <a:lnTo>
                      <a:pt x="21" y="113"/>
                    </a:lnTo>
                    <a:lnTo>
                      <a:pt x="13" y="122"/>
                    </a:lnTo>
                    <a:lnTo>
                      <a:pt x="13" y="93"/>
                    </a:lnTo>
                    <a:lnTo>
                      <a:pt x="13" y="53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украсить мелодию известной песни?</a:t>
            </a:r>
          </a:p>
        </p:txBody>
      </p:sp>
      <p:pic>
        <p:nvPicPr>
          <p:cNvPr id="4" name="АНТОШКА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4213" y="6019800"/>
            <a:ext cx="609600" cy="6096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Антошка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85800" y="990601"/>
            <a:ext cx="7848600" cy="5265420"/>
            <a:chOff x="685800" y="990601"/>
            <a:chExt cx="7848600" cy="5265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85800" y="990601"/>
              <a:ext cx="7848600" cy="52654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9460" name="Группа 4"/>
            <p:cNvGrpSpPr>
              <a:grpSpLocks/>
            </p:cNvGrpSpPr>
            <p:nvPr/>
          </p:nvGrpSpPr>
          <p:grpSpPr bwMode="auto">
            <a:xfrm>
              <a:off x="973138" y="1154113"/>
              <a:ext cx="7200900" cy="5043487"/>
              <a:chOff x="973137" y="1153653"/>
              <a:chExt cx="7200893" cy="5043943"/>
            </a:xfrm>
          </p:grpSpPr>
          <p:grpSp>
            <p:nvGrpSpPr>
              <p:cNvPr id="19461" name="Group 212"/>
              <p:cNvGrpSpPr>
                <a:grpSpLocks/>
              </p:cNvGrpSpPr>
              <p:nvPr/>
            </p:nvGrpSpPr>
            <p:grpSpPr bwMode="auto">
              <a:xfrm>
                <a:off x="973137" y="3715273"/>
                <a:ext cx="7200893" cy="1159031"/>
                <a:chOff x="240" y="2160"/>
                <a:chExt cx="5280" cy="882"/>
              </a:xfrm>
            </p:grpSpPr>
            <p:grpSp>
              <p:nvGrpSpPr>
                <p:cNvPr id="19544" name="Group 153"/>
                <p:cNvGrpSpPr>
                  <a:grpSpLocks/>
                </p:cNvGrpSpPr>
                <p:nvPr/>
              </p:nvGrpSpPr>
              <p:grpSpPr bwMode="auto">
                <a:xfrm>
                  <a:off x="240" y="2256"/>
                  <a:ext cx="5280" cy="576"/>
                  <a:chOff x="240" y="768"/>
                  <a:chExt cx="5280" cy="576"/>
                </a:xfrm>
              </p:grpSpPr>
              <p:sp>
                <p:nvSpPr>
                  <p:cNvPr id="19561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768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62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912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63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200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64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056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65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344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45" name="Freeform 159"/>
                <p:cNvSpPr>
                  <a:spLocks/>
                </p:cNvSpPr>
                <p:nvPr/>
              </p:nvSpPr>
              <p:spPr bwMode="auto">
                <a:xfrm>
                  <a:off x="336" y="2160"/>
                  <a:ext cx="368" cy="882"/>
                </a:xfrm>
                <a:custGeom>
                  <a:avLst/>
                  <a:gdLst>
                    <a:gd name="T0" fmla="*/ 7008 w 306"/>
                    <a:gd name="T1" fmla="*/ 1910 h 816"/>
                    <a:gd name="T2" fmla="*/ 8381 w 306"/>
                    <a:gd name="T3" fmla="*/ 2026 h 816"/>
                    <a:gd name="T4" fmla="*/ 8990 w 306"/>
                    <a:gd name="T5" fmla="*/ 2243 h 816"/>
                    <a:gd name="T6" fmla="*/ 8221 w 306"/>
                    <a:gd name="T7" fmla="*/ 2512 h 816"/>
                    <a:gd name="T8" fmla="*/ 7124 w 306"/>
                    <a:gd name="T9" fmla="*/ 2606 h 816"/>
                    <a:gd name="T10" fmla="*/ 5788 w 306"/>
                    <a:gd name="T11" fmla="*/ 2644 h 816"/>
                    <a:gd name="T12" fmla="*/ 3741 w 306"/>
                    <a:gd name="T13" fmla="*/ 2605 h 816"/>
                    <a:gd name="T14" fmla="*/ 2087 w 306"/>
                    <a:gd name="T15" fmla="*/ 2446 h 816"/>
                    <a:gd name="T16" fmla="*/ 1165 w 306"/>
                    <a:gd name="T17" fmla="*/ 2127 h 816"/>
                    <a:gd name="T18" fmla="*/ 1789 w 306"/>
                    <a:gd name="T19" fmla="*/ 1809 h 816"/>
                    <a:gd name="T20" fmla="*/ 4096 w 306"/>
                    <a:gd name="T21" fmla="*/ 1447 h 816"/>
                    <a:gd name="T22" fmla="*/ 5924 w 306"/>
                    <a:gd name="T23" fmla="*/ 1219 h 816"/>
                    <a:gd name="T24" fmla="*/ 7365 w 306"/>
                    <a:gd name="T25" fmla="*/ 943 h 816"/>
                    <a:gd name="T26" fmla="*/ 7924 w 306"/>
                    <a:gd name="T27" fmla="*/ 691 h 816"/>
                    <a:gd name="T28" fmla="*/ 7947 w 306"/>
                    <a:gd name="T29" fmla="*/ 380 h 816"/>
                    <a:gd name="T30" fmla="*/ 7365 w 306"/>
                    <a:gd name="T31" fmla="*/ 143 h 816"/>
                    <a:gd name="T32" fmla="*/ 5566 w 306"/>
                    <a:gd name="T33" fmla="*/ 5 h 816"/>
                    <a:gd name="T34" fmla="*/ 4234 w 306"/>
                    <a:gd name="T35" fmla="*/ 291 h 816"/>
                    <a:gd name="T36" fmla="*/ 3864 w 306"/>
                    <a:gd name="T37" fmla="*/ 588 h 816"/>
                    <a:gd name="T38" fmla="*/ 4141 w 306"/>
                    <a:gd name="T39" fmla="*/ 912 h 816"/>
                    <a:gd name="T40" fmla="*/ 4618 w 306"/>
                    <a:gd name="T41" fmla="*/ 872 h 816"/>
                    <a:gd name="T42" fmla="*/ 4647 w 306"/>
                    <a:gd name="T43" fmla="*/ 590 h 816"/>
                    <a:gd name="T44" fmla="*/ 5658 w 306"/>
                    <a:gd name="T45" fmla="*/ 317 h 816"/>
                    <a:gd name="T46" fmla="*/ 7372 w 306"/>
                    <a:gd name="T47" fmla="*/ 407 h 816"/>
                    <a:gd name="T48" fmla="*/ 6267 w 306"/>
                    <a:gd name="T49" fmla="*/ 765 h 816"/>
                    <a:gd name="T50" fmla="*/ 4980 w 306"/>
                    <a:gd name="T51" fmla="*/ 951 h 816"/>
                    <a:gd name="T52" fmla="*/ 3193 w 306"/>
                    <a:gd name="T53" fmla="*/ 1174 h 816"/>
                    <a:gd name="T54" fmla="*/ 592 w 306"/>
                    <a:gd name="T55" fmla="*/ 1621 h 816"/>
                    <a:gd name="T56" fmla="*/ 0 w 306"/>
                    <a:gd name="T57" fmla="*/ 1948 h 816"/>
                    <a:gd name="T58" fmla="*/ 463 w 306"/>
                    <a:gd name="T59" fmla="*/ 2231 h 816"/>
                    <a:gd name="T60" fmla="*/ 1811 w 306"/>
                    <a:gd name="T61" fmla="*/ 2503 h 816"/>
                    <a:gd name="T62" fmla="*/ 3971 w 306"/>
                    <a:gd name="T63" fmla="*/ 2669 h 816"/>
                    <a:gd name="T64" fmla="*/ 6316 w 306"/>
                    <a:gd name="T65" fmla="*/ 2702 h 816"/>
                    <a:gd name="T66" fmla="*/ 7254 w 306"/>
                    <a:gd name="T67" fmla="*/ 2832 h 816"/>
                    <a:gd name="T68" fmla="*/ 7548 w 306"/>
                    <a:gd name="T69" fmla="*/ 2998 h 816"/>
                    <a:gd name="T70" fmla="*/ 7690 w 306"/>
                    <a:gd name="T71" fmla="*/ 3258 h 816"/>
                    <a:gd name="T72" fmla="*/ 6804 w 306"/>
                    <a:gd name="T73" fmla="*/ 3436 h 816"/>
                    <a:gd name="T74" fmla="*/ 5252 w 306"/>
                    <a:gd name="T75" fmla="*/ 3502 h 816"/>
                    <a:gd name="T76" fmla="*/ 4776 w 306"/>
                    <a:gd name="T77" fmla="*/ 3437 h 816"/>
                    <a:gd name="T78" fmla="*/ 5598 w 306"/>
                    <a:gd name="T79" fmla="*/ 3319 h 816"/>
                    <a:gd name="T80" fmla="*/ 4813 w 306"/>
                    <a:gd name="T81" fmla="*/ 3018 h 816"/>
                    <a:gd name="T82" fmla="*/ 2807 w 306"/>
                    <a:gd name="T83" fmla="*/ 3058 h 816"/>
                    <a:gd name="T84" fmla="*/ 2436 w 306"/>
                    <a:gd name="T85" fmla="*/ 3357 h 816"/>
                    <a:gd name="T86" fmla="*/ 4141 w 306"/>
                    <a:gd name="T87" fmla="*/ 3556 h 816"/>
                    <a:gd name="T88" fmla="*/ 6032 w 306"/>
                    <a:gd name="T89" fmla="*/ 3562 h 816"/>
                    <a:gd name="T90" fmla="*/ 7650 w 306"/>
                    <a:gd name="T91" fmla="*/ 3429 h 816"/>
                    <a:gd name="T92" fmla="*/ 8314 w 306"/>
                    <a:gd name="T93" fmla="*/ 3206 h 816"/>
                    <a:gd name="T94" fmla="*/ 8032 w 306"/>
                    <a:gd name="T95" fmla="*/ 2956 h 816"/>
                    <a:gd name="T96" fmla="*/ 8096 w 306"/>
                    <a:gd name="T97" fmla="*/ 2617 h 816"/>
                    <a:gd name="T98" fmla="*/ 9343 w 306"/>
                    <a:gd name="T99" fmla="*/ 2496 h 816"/>
                    <a:gd name="T100" fmla="*/ 10136 w 306"/>
                    <a:gd name="T101" fmla="*/ 2173 h 816"/>
                    <a:gd name="T102" fmla="*/ 9736 w 306"/>
                    <a:gd name="T103" fmla="*/ 1938 h 816"/>
                    <a:gd name="T104" fmla="*/ 8661 w 306"/>
                    <a:gd name="T105" fmla="*/ 1749 h 816"/>
                    <a:gd name="T106" fmla="*/ 6961 w 306"/>
                    <a:gd name="T107" fmla="*/ 1658 h 816"/>
                    <a:gd name="T108" fmla="*/ 4895 w 306"/>
                    <a:gd name="T109" fmla="*/ 1362 h 816"/>
                    <a:gd name="T110" fmla="*/ 3443 w 306"/>
                    <a:gd name="T111" fmla="*/ 1909 h 816"/>
                    <a:gd name="T112" fmla="*/ 3565 w 306"/>
                    <a:gd name="T113" fmla="*/ 2309 h 816"/>
                    <a:gd name="T114" fmla="*/ 5092 w 306"/>
                    <a:gd name="T115" fmla="*/ 2416 h 816"/>
                    <a:gd name="T116" fmla="*/ 4096 w 306"/>
                    <a:gd name="T117" fmla="*/ 2140 h 816"/>
                    <a:gd name="T118" fmla="*/ 5156 w 306"/>
                    <a:gd name="T119" fmla="*/ 1946 h 8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6" h="816">
                      <a:moveTo>
                        <a:pt x="214" y="594"/>
                      </a:moveTo>
                      <a:lnTo>
                        <a:pt x="222" y="590"/>
                      </a:lnTo>
                      <a:lnTo>
                        <a:pt x="189" y="434"/>
                      </a:lnTo>
                      <a:lnTo>
                        <a:pt x="200" y="434"/>
                      </a:lnTo>
                      <a:lnTo>
                        <a:pt x="211" y="436"/>
                      </a:lnTo>
                      <a:lnTo>
                        <a:pt x="220" y="440"/>
                      </a:lnTo>
                      <a:lnTo>
                        <a:pt x="229" y="444"/>
                      </a:lnTo>
                      <a:lnTo>
                        <a:pt x="237" y="449"/>
                      </a:lnTo>
                      <a:lnTo>
                        <a:pt x="245" y="456"/>
                      </a:lnTo>
                      <a:lnTo>
                        <a:pt x="252" y="463"/>
                      </a:lnTo>
                      <a:lnTo>
                        <a:pt x="258" y="471"/>
                      </a:lnTo>
                      <a:lnTo>
                        <a:pt x="262" y="479"/>
                      </a:lnTo>
                      <a:lnTo>
                        <a:pt x="266" y="489"/>
                      </a:lnTo>
                      <a:lnTo>
                        <a:pt x="269" y="498"/>
                      </a:lnTo>
                      <a:lnTo>
                        <a:pt x="270" y="513"/>
                      </a:lnTo>
                      <a:lnTo>
                        <a:pt x="270" y="524"/>
                      </a:lnTo>
                      <a:lnTo>
                        <a:pt x="266" y="540"/>
                      </a:lnTo>
                      <a:lnTo>
                        <a:pt x="261" y="554"/>
                      </a:lnTo>
                      <a:lnTo>
                        <a:pt x="255" y="566"/>
                      </a:lnTo>
                      <a:lnTo>
                        <a:pt x="247" y="574"/>
                      </a:lnTo>
                      <a:lnTo>
                        <a:pt x="240" y="580"/>
                      </a:lnTo>
                      <a:lnTo>
                        <a:pt x="227" y="588"/>
                      </a:lnTo>
                      <a:lnTo>
                        <a:pt x="222" y="591"/>
                      </a:lnTo>
                      <a:lnTo>
                        <a:pt x="214" y="594"/>
                      </a:lnTo>
                      <a:lnTo>
                        <a:pt x="206" y="597"/>
                      </a:lnTo>
                      <a:lnTo>
                        <a:pt x="195" y="598"/>
                      </a:lnTo>
                      <a:lnTo>
                        <a:pt x="185" y="600"/>
                      </a:lnTo>
                      <a:lnTo>
                        <a:pt x="174" y="602"/>
                      </a:lnTo>
                      <a:lnTo>
                        <a:pt x="165" y="603"/>
                      </a:lnTo>
                      <a:lnTo>
                        <a:pt x="150" y="602"/>
                      </a:lnTo>
                      <a:lnTo>
                        <a:pt x="137" y="600"/>
                      </a:lnTo>
                      <a:lnTo>
                        <a:pt x="124" y="597"/>
                      </a:lnTo>
                      <a:lnTo>
                        <a:pt x="112" y="593"/>
                      </a:lnTo>
                      <a:lnTo>
                        <a:pt x="101" y="587"/>
                      </a:lnTo>
                      <a:lnTo>
                        <a:pt x="90" y="581"/>
                      </a:lnTo>
                      <a:lnTo>
                        <a:pt x="80" y="574"/>
                      </a:lnTo>
                      <a:lnTo>
                        <a:pt x="71" y="566"/>
                      </a:lnTo>
                      <a:lnTo>
                        <a:pt x="63" y="557"/>
                      </a:lnTo>
                      <a:lnTo>
                        <a:pt x="55" y="548"/>
                      </a:lnTo>
                      <a:lnTo>
                        <a:pt x="50" y="538"/>
                      </a:lnTo>
                      <a:lnTo>
                        <a:pt x="41" y="517"/>
                      </a:lnTo>
                      <a:lnTo>
                        <a:pt x="38" y="506"/>
                      </a:lnTo>
                      <a:lnTo>
                        <a:pt x="35" y="485"/>
                      </a:lnTo>
                      <a:lnTo>
                        <a:pt x="37" y="460"/>
                      </a:lnTo>
                      <a:lnTo>
                        <a:pt x="39" y="448"/>
                      </a:lnTo>
                      <a:lnTo>
                        <a:pt x="43" y="436"/>
                      </a:lnTo>
                      <a:lnTo>
                        <a:pt x="48" y="424"/>
                      </a:lnTo>
                      <a:lnTo>
                        <a:pt x="53" y="413"/>
                      </a:lnTo>
                      <a:lnTo>
                        <a:pt x="59" y="403"/>
                      </a:lnTo>
                      <a:lnTo>
                        <a:pt x="67" y="392"/>
                      </a:lnTo>
                      <a:lnTo>
                        <a:pt x="84" y="370"/>
                      </a:lnTo>
                      <a:lnTo>
                        <a:pt x="102" y="350"/>
                      </a:lnTo>
                      <a:lnTo>
                        <a:pt x="123" y="330"/>
                      </a:lnTo>
                      <a:lnTo>
                        <a:pt x="146" y="311"/>
                      </a:lnTo>
                      <a:lnTo>
                        <a:pt x="154" y="304"/>
                      </a:lnTo>
                      <a:lnTo>
                        <a:pt x="161" y="297"/>
                      </a:lnTo>
                      <a:lnTo>
                        <a:pt x="166" y="292"/>
                      </a:lnTo>
                      <a:lnTo>
                        <a:pt x="178" y="279"/>
                      </a:lnTo>
                      <a:lnTo>
                        <a:pt x="189" y="266"/>
                      </a:lnTo>
                      <a:lnTo>
                        <a:pt x="205" y="246"/>
                      </a:lnTo>
                      <a:lnTo>
                        <a:pt x="209" y="238"/>
                      </a:lnTo>
                      <a:lnTo>
                        <a:pt x="213" y="230"/>
                      </a:lnTo>
                      <a:lnTo>
                        <a:pt x="220" y="215"/>
                      </a:lnTo>
                      <a:lnTo>
                        <a:pt x="223" y="207"/>
                      </a:lnTo>
                      <a:lnTo>
                        <a:pt x="226" y="198"/>
                      </a:lnTo>
                      <a:lnTo>
                        <a:pt x="230" y="186"/>
                      </a:lnTo>
                      <a:lnTo>
                        <a:pt x="235" y="169"/>
                      </a:lnTo>
                      <a:lnTo>
                        <a:pt x="238" y="157"/>
                      </a:lnTo>
                      <a:lnTo>
                        <a:pt x="240" y="145"/>
                      </a:lnTo>
                      <a:lnTo>
                        <a:pt x="241" y="133"/>
                      </a:lnTo>
                      <a:lnTo>
                        <a:pt x="241" y="117"/>
                      </a:lnTo>
                      <a:lnTo>
                        <a:pt x="240" y="101"/>
                      </a:lnTo>
                      <a:lnTo>
                        <a:pt x="239" y="87"/>
                      </a:lnTo>
                      <a:lnTo>
                        <a:pt x="236" y="72"/>
                      </a:lnTo>
                      <a:lnTo>
                        <a:pt x="232" y="59"/>
                      </a:lnTo>
                      <a:lnTo>
                        <a:pt x="227" y="50"/>
                      </a:lnTo>
                      <a:lnTo>
                        <a:pt x="224" y="42"/>
                      </a:lnTo>
                      <a:lnTo>
                        <a:pt x="220" y="32"/>
                      </a:lnTo>
                      <a:lnTo>
                        <a:pt x="211" y="18"/>
                      </a:lnTo>
                      <a:lnTo>
                        <a:pt x="198" y="4"/>
                      </a:lnTo>
                      <a:lnTo>
                        <a:pt x="183" y="0"/>
                      </a:lnTo>
                      <a:lnTo>
                        <a:pt x="174" y="2"/>
                      </a:lnTo>
                      <a:lnTo>
                        <a:pt x="167" y="5"/>
                      </a:lnTo>
                      <a:lnTo>
                        <a:pt x="154" y="19"/>
                      </a:lnTo>
                      <a:lnTo>
                        <a:pt x="142" y="35"/>
                      </a:lnTo>
                      <a:lnTo>
                        <a:pt x="136" y="44"/>
                      </a:lnTo>
                      <a:lnTo>
                        <a:pt x="131" y="55"/>
                      </a:lnTo>
                      <a:lnTo>
                        <a:pt x="126" y="66"/>
                      </a:lnTo>
                      <a:lnTo>
                        <a:pt x="123" y="79"/>
                      </a:lnTo>
                      <a:lnTo>
                        <a:pt x="120" y="91"/>
                      </a:lnTo>
                      <a:lnTo>
                        <a:pt x="117" y="104"/>
                      </a:lnTo>
                      <a:lnTo>
                        <a:pt x="116" y="118"/>
                      </a:lnTo>
                      <a:lnTo>
                        <a:pt x="116" y="132"/>
                      </a:lnTo>
                      <a:lnTo>
                        <a:pt x="116" y="133"/>
                      </a:lnTo>
                      <a:lnTo>
                        <a:pt x="117" y="158"/>
                      </a:lnTo>
                      <a:lnTo>
                        <a:pt x="121" y="183"/>
                      </a:lnTo>
                      <a:lnTo>
                        <a:pt x="122" y="195"/>
                      </a:lnTo>
                      <a:lnTo>
                        <a:pt x="125" y="208"/>
                      </a:lnTo>
                      <a:lnTo>
                        <a:pt x="132" y="233"/>
                      </a:lnTo>
                      <a:lnTo>
                        <a:pt x="138" y="227"/>
                      </a:lnTo>
                      <a:lnTo>
                        <a:pt x="145" y="221"/>
                      </a:lnTo>
                      <a:lnTo>
                        <a:pt x="141" y="211"/>
                      </a:lnTo>
                      <a:lnTo>
                        <a:pt x="138" y="199"/>
                      </a:lnTo>
                      <a:lnTo>
                        <a:pt x="136" y="185"/>
                      </a:lnTo>
                      <a:lnTo>
                        <a:pt x="136" y="171"/>
                      </a:lnTo>
                      <a:lnTo>
                        <a:pt x="136" y="152"/>
                      </a:lnTo>
                      <a:lnTo>
                        <a:pt x="140" y="133"/>
                      </a:lnTo>
                      <a:lnTo>
                        <a:pt x="143" y="120"/>
                      </a:lnTo>
                      <a:lnTo>
                        <a:pt x="147" y="109"/>
                      </a:lnTo>
                      <a:lnTo>
                        <a:pt x="152" y="99"/>
                      </a:lnTo>
                      <a:lnTo>
                        <a:pt x="157" y="89"/>
                      </a:lnTo>
                      <a:lnTo>
                        <a:pt x="170" y="72"/>
                      </a:lnTo>
                      <a:lnTo>
                        <a:pt x="187" y="62"/>
                      </a:lnTo>
                      <a:lnTo>
                        <a:pt x="197" y="61"/>
                      </a:lnTo>
                      <a:lnTo>
                        <a:pt x="205" y="62"/>
                      </a:lnTo>
                      <a:lnTo>
                        <a:pt x="217" y="72"/>
                      </a:lnTo>
                      <a:lnTo>
                        <a:pt x="221" y="93"/>
                      </a:lnTo>
                      <a:lnTo>
                        <a:pt x="220" y="109"/>
                      </a:lnTo>
                      <a:lnTo>
                        <a:pt x="214" y="126"/>
                      </a:lnTo>
                      <a:lnTo>
                        <a:pt x="203" y="148"/>
                      </a:lnTo>
                      <a:lnTo>
                        <a:pt x="195" y="165"/>
                      </a:lnTo>
                      <a:lnTo>
                        <a:pt x="188" y="175"/>
                      </a:lnTo>
                      <a:lnTo>
                        <a:pt x="182" y="183"/>
                      </a:lnTo>
                      <a:lnTo>
                        <a:pt x="176" y="192"/>
                      </a:lnTo>
                      <a:lnTo>
                        <a:pt x="169" y="200"/>
                      </a:lnTo>
                      <a:lnTo>
                        <a:pt x="157" y="212"/>
                      </a:lnTo>
                      <a:lnTo>
                        <a:pt x="150" y="217"/>
                      </a:lnTo>
                      <a:lnTo>
                        <a:pt x="145" y="221"/>
                      </a:lnTo>
                      <a:lnTo>
                        <a:pt x="139" y="227"/>
                      </a:lnTo>
                      <a:lnTo>
                        <a:pt x="132" y="234"/>
                      </a:lnTo>
                      <a:lnTo>
                        <a:pt x="116" y="248"/>
                      </a:lnTo>
                      <a:lnTo>
                        <a:pt x="96" y="268"/>
                      </a:lnTo>
                      <a:lnTo>
                        <a:pt x="80" y="285"/>
                      </a:lnTo>
                      <a:lnTo>
                        <a:pt x="60" y="307"/>
                      </a:lnTo>
                      <a:lnTo>
                        <a:pt x="42" y="331"/>
                      </a:lnTo>
                      <a:lnTo>
                        <a:pt x="25" y="357"/>
                      </a:lnTo>
                      <a:lnTo>
                        <a:pt x="18" y="370"/>
                      </a:lnTo>
                      <a:lnTo>
                        <a:pt x="13" y="385"/>
                      </a:lnTo>
                      <a:lnTo>
                        <a:pt x="7" y="399"/>
                      </a:lnTo>
                      <a:lnTo>
                        <a:pt x="4" y="414"/>
                      </a:lnTo>
                      <a:lnTo>
                        <a:pt x="1" y="429"/>
                      </a:lnTo>
                      <a:lnTo>
                        <a:pt x="0" y="445"/>
                      </a:lnTo>
                      <a:lnTo>
                        <a:pt x="1" y="461"/>
                      </a:lnTo>
                      <a:lnTo>
                        <a:pt x="3" y="477"/>
                      </a:lnTo>
                      <a:lnTo>
                        <a:pt x="7" y="493"/>
                      </a:lnTo>
                      <a:lnTo>
                        <a:pt x="10" y="501"/>
                      </a:lnTo>
                      <a:lnTo>
                        <a:pt x="14" y="509"/>
                      </a:lnTo>
                      <a:lnTo>
                        <a:pt x="20" y="524"/>
                      </a:lnTo>
                      <a:lnTo>
                        <a:pt x="29" y="539"/>
                      </a:lnTo>
                      <a:lnTo>
                        <a:pt x="38" y="552"/>
                      </a:lnTo>
                      <a:lnTo>
                        <a:pt x="50" y="565"/>
                      </a:lnTo>
                      <a:lnTo>
                        <a:pt x="55" y="571"/>
                      </a:lnTo>
                      <a:lnTo>
                        <a:pt x="62" y="576"/>
                      </a:lnTo>
                      <a:lnTo>
                        <a:pt x="75" y="587"/>
                      </a:lnTo>
                      <a:lnTo>
                        <a:pt x="89" y="595"/>
                      </a:lnTo>
                      <a:lnTo>
                        <a:pt x="104" y="603"/>
                      </a:lnTo>
                      <a:lnTo>
                        <a:pt x="119" y="609"/>
                      </a:lnTo>
                      <a:lnTo>
                        <a:pt x="136" y="613"/>
                      </a:lnTo>
                      <a:lnTo>
                        <a:pt x="152" y="616"/>
                      </a:lnTo>
                      <a:lnTo>
                        <a:pt x="170" y="617"/>
                      </a:lnTo>
                      <a:lnTo>
                        <a:pt x="180" y="616"/>
                      </a:lnTo>
                      <a:lnTo>
                        <a:pt x="190" y="616"/>
                      </a:lnTo>
                      <a:lnTo>
                        <a:pt x="200" y="614"/>
                      </a:lnTo>
                      <a:lnTo>
                        <a:pt x="210" y="612"/>
                      </a:lnTo>
                      <a:lnTo>
                        <a:pt x="212" y="621"/>
                      </a:lnTo>
                      <a:lnTo>
                        <a:pt x="214" y="633"/>
                      </a:lnTo>
                      <a:lnTo>
                        <a:pt x="218" y="647"/>
                      </a:lnTo>
                      <a:lnTo>
                        <a:pt x="220" y="656"/>
                      </a:lnTo>
                      <a:lnTo>
                        <a:pt x="223" y="665"/>
                      </a:lnTo>
                      <a:lnTo>
                        <a:pt x="225" y="676"/>
                      </a:lnTo>
                      <a:lnTo>
                        <a:pt x="226" y="676"/>
                      </a:lnTo>
                      <a:lnTo>
                        <a:pt x="227" y="684"/>
                      </a:lnTo>
                      <a:lnTo>
                        <a:pt x="229" y="693"/>
                      </a:lnTo>
                      <a:lnTo>
                        <a:pt x="231" y="707"/>
                      </a:lnTo>
                      <a:lnTo>
                        <a:pt x="232" y="722"/>
                      </a:lnTo>
                      <a:lnTo>
                        <a:pt x="232" y="732"/>
                      </a:lnTo>
                      <a:lnTo>
                        <a:pt x="231" y="742"/>
                      </a:lnTo>
                      <a:lnTo>
                        <a:pt x="227" y="757"/>
                      </a:lnTo>
                      <a:lnTo>
                        <a:pt x="221" y="768"/>
                      </a:lnTo>
                      <a:lnTo>
                        <a:pt x="216" y="773"/>
                      </a:lnTo>
                      <a:lnTo>
                        <a:pt x="210" y="779"/>
                      </a:lnTo>
                      <a:lnTo>
                        <a:pt x="204" y="784"/>
                      </a:lnTo>
                      <a:lnTo>
                        <a:pt x="191" y="791"/>
                      </a:lnTo>
                      <a:lnTo>
                        <a:pt x="180" y="795"/>
                      </a:lnTo>
                      <a:lnTo>
                        <a:pt x="173" y="797"/>
                      </a:lnTo>
                      <a:lnTo>
                        <a:pt x="166" y="798"/>
                      </a:lnTo>
                      <a:lnTo>
                        <a:pt x="158" y="799"/>
                      </a:lnTo>
                      <a:lnTo>
                        <a:pt x="149" y="798"/>
                      </a:lnTo>
                      <a:lnTo>
                        <a:pt x="140" y="796"/>
                      </a:lnTo>
                      <a:lnTo>
                        <a:pt x="132" y="793"/>
                      </a:lnTo>
                      <a:lnTo>
                        <a:pt x="126" y="790"/>
                      </a:lnTo>
                      <a:lnTo>
                        <a:pt x="143" y="785"/>
                      </a:lnTo>
                      <a:lnTo>
                        <a:pt x="150" y="780"/>
                      </a:lnTo>
                      <a:lnTo>
                        <a:pt x="154" y="777"/>
                      </a:lnTo>
                      <a:lnTo>
                        <a:pt x="157" y="774"/>
                      </a:lnTo>
                      <a:lnTo>
                        <a:pt x="164" y="766"/>
                      </a:lnTo>
                      <a:lnTo>
                        <a:pt x="169" y="757"/>
                      </a:lnTo>
                      <a:lnTo>
                        <a:pt x="172" y="741"/>
                      </a:lnTo>
                      <a:lnTo>
                        <a:pt x="172" y="731"/>
                      </a:lnTo>
                      <a:lnTo>
                        <a:pt x="166" y="711"/>
                      </a:lnTo>
                      <a:lnTo>
                        <a:pt x="157" y="698"/>
                      </a:lnTo>
                      <a:lnTo>
                        <a:pt x="145" y="689"/>
                      </a:lnTo>
                      <a:lnTo>
                        <a:pt x="131" y="684"/>
                      </a:lnTo>
                      <a:lnTo>
                        <a:pt x="121" y="683"/>
                      </a:lnTo>
                      <a:lnTo>
                        <a:pt x="101" y="687"/>
                      </a:lnTo>
                      <a:lnTo>
                        <a:pt x="92" y="691"/>
                      </a:lnTo>
                      <a:lnTo>
                        <a:pt x="84" y="698"/>
                      </a:lnTo>
                      <a:lnTo>
                        <a:pt x="77" y="706"/>
                      </a:lnTo>
                      <a:lnTo>
                        <a:pt x="70" y="726"/>
                      </a:lnTo>
                      <a:lnTo>
                        <a:pt x="69" y="743"/>
                      </a:lnTo>
                      <a:lnTo>
                        <a:pt x="71" y="760"/>
                      </a:lnTo>
                      <a:lnTo>
                        <a:pt x="73" y="766"/>
                      </a:lnTo>
                      <a:lnTo>
                        <a:pt x="80" y="779"/>
                      </a:lnTo>
                      <a:lnTo>
                        <a:pt x="90" y="791"/>
                      </a:lnTo>
                      <a:lnTo>
                        <a:pt x="97" y="796"/>
                      </a:lnTo>
                      <a:lnTo>
                        <a:pt x="110" y="804"/>
                      </a:lnTo>
                      <a:lnTo>
                        <a:pt x="125" y="810"/>
                      </a:lnTo>
                      <a:lnTo>
                        <a:pt x="132" y="812"/>
                      </a:lnTo>
                      <a:lnTo>
                        <a:pt x="149" y="814"/>
                      </a:lnTo>
                      <a:lnTo>
                        <a:pt x="158" y="815"/>
                      </a:lnTo>
                      <a:lnTo>
                        <a:pt x="170" y="814"/>
                      </a:lnTo>
                      <a:lnTo>
                        <a:pt x="181" y="812"/>
                      </a:lnTo>
                      <a:lnTo>
                        <a:pt x="193" y="808"/>
                      </a:lnTo>
                      <a:lnTo>
                        <a:pt x="208" y="801"/>
                      </a:lnTo>
                      <a:lnTo>
                        <a:pt x="213" y="798"/>
                      </a:lnTo>
                      <a:lnTo>
                        <a:pt x="222" y="791"/>
                      </a:lnTo>
                      <a:lnTo>
                        <a:pt x="230" y="783"/>
                      </a:lnTo>
                      <a:lnTo>
                        <a:pt x="237" y="775"/>
                      </a:lnTo>
                      <a:lnTo>
                        <a:pt x="242" y="764"/>
                      </a:lnTo>
                      <a:lnTo>
                        <a:pt x="246" y="754"/>
                      </a:lnTo>
                      <a:lnTo>
                        <a:pt x="249" y="743"/>
                      </a:lnTo>
                      <a:lnTo>
                        <a:pt x="250" y="732"/>
                      </a:lnTo>
                      <a:lnTo>
                        <a:pt x="249" y="715"/>
                      </a:lnTo>
                      <a:lnTo>
                        <a:pt x="246" y="699"/>
                      </a:lnTo>
                      <a:lnTo>
                        <a:pt x="244" y="687"/>
                      </a:lnTo>
                      <a:lnTo>
                        <a:pt x="241" y="674"/>
                      </a:lnTo>
                      <a:lnTo>
                        <a:pt x="231" y="633"/>
                      </a:lnTo>
                      <a:lnTo>
                        <a:pt x="229" y="621"/>
                      </a:lnTo>
                      <a:lnTo>
                        <a:pt x="226" y="606"/>
                      </a:lnTo>
                      <a:lnTo>
                        <a:pt x="235" y="602"/>
                      </a:lnTo>
                      <a:lnTo>
                        <a:pt x="244" y="598"/>
                      </a:lnTo>
                      <a:lnTo>
                        <a:pt x="252" y="593"/>
                      </a:lnTo>
                      <a:lnTo>
                        <a:pt x="260" y="587"/>
                      </a:lnTo>
                      <a:lnTo>
                        <a:pt x="264" y="584"/>
                      </a:lnTo>
                      <a:lnTo>
                        <a:pt x="274" y="575"/>
                      </a:lnTo>
                      <a:lnTo>
                        <a:pt x="280" y="569"/>
                      </a:lnTo>
                      <a:lnTo>
                        <a:pt x="287" y="558"/>
                      </a:lnTo>
                      <a:lnTo>
                        <a:pt x="294" y="547"/>
                      </a:lnTo>
                      <a:lnTo>
                        <a:pt x="300" y="530"/>
                      </a:lnTo>
                      <a:lnTo>
                        <a:pt x="303" y="513"/>
                      </a:lnTo>
                      <a:lnTo>
                        <a:pt x="305" y="496"/>
                      </a:lnTo>
                      <a:lnTo>
                        <a:pt x="305" y="485"/>
                      </a:lnTo>
                      <a:lnTo>
                        <a:pt x="303" y="473"/>
                      </a:lnTo>
                      <a:lnTo>
                        <a:pt x="301" y="462"/>
                      </a:lnTo>
                      <a:lnTo>
                        <a:pt x="298" y="451"/>
                      </a:lnTo>
                      <a:lnTo>
                        <a:pt x="293" y="441"/>
                      </a:lnTo>
                      <a:lnTo>
                        <a:pt x="288" y="431"/>
                      </a:lnTo>
                      <a:lnTo>
                        <a:pt x="282" y="421"/>
                      </a:lnTo>
                      <a:lnTo>
                        <a:pt x="276" y="413"/>
                      </a:lnTo>
                      <a:lnTo>
                        <a:pt x="268" y="405"/>
                      </a:lnTo>
                      <a:lnTo>
                        <a:pt x="260" y="398"/>
                      </a:lnTo>
                      <a:lnTo>
                        <a:pt x="251" y="392"/>
                      </a:lnTo>
                      <a:lnTo>
                        <a:pt x="242" y="387"/>
                      </a:lnTo>
                      <a:lnTo>
                        <a:pt x="231" y="382"/>
                      </a:lnTo>
                      <a:lnTo>
                        <a:pt x="220" y="379"/>
                      </a:lnTo>
                      <a:lnTo>
                        <a:pt x="209" y="377"/>
                      </a:lnTo>
                      <a:lnTo>
                        <a:pt x="194" y="377"/>
                      </a:lnTo>
                      <a:lnTo>
                        <a:pt x="178" y="379"/>
                      </a:lnTo>
                      <a:lnTo>
                        <a:pt x="161" y="299"/>
                      </a:lnTo>
                      <a:lnTo>
                        <a:pt x="154" y="305"/>
                      </a:lnTo>
                      <a:lnTo>
                        <a:pt x="147" y="311"/>
                      </a:lnTo>
                      <a:lnTo>
                        <a:pt x="162" y="382"/>
                      </a:lnTo>
                      <a:lnTo>
                        <a:pt x="147" y="389"/>
                      </a:lnTo>
                      <a:lnTo>
                        <a:pt x="134" y="398"/>
                      </a:lnTo>
                      <a:lnTo>
                        <a:pt x="113" y="421"/>
                      </a:lnTo>
                      <a:lnTo>
                        <a:pt x="104" y="435"/>
                      </a:lnTo>
                      <a:lnTo>
                        <a:pt x="94" y="464"/>
                      </a:lnTo>
                      <a:lnTo>
                        <a:pt x="93" y="480"/>
                      </a:lnTo>
                      <a:lnTo>
                        <a:pt x="94" y="494"/>
                      </a:lnTo>
                      <a:lnTo>
                        <a:pt x="100" y="513"/>
                      </a:lnTo>
                      <a:lnTo>
                        <a:pt x="107" y="526"/>
                      </a:lnTo>
                      <a:lnTo>
                        <a:pt x="112" y="532"/>
                      </a:lnTo>
                      <a:lnTo>
                        <a:pt x="130" y="548"/>
                      </a:lnTo>
                      <a:lnTo>
                        <a:pt x="141" y="554"/>
                      </a:lnTo>
                      <a:lnTo>
                        <a:pt x="152" y="559"/>
                      </a:lnTo>
                      <a:lnTo>
                        <a:pt x="152" y="551"/>
                      </a:lnTo>
                      <a:lnTo>
                        <a:pt x="140" y="541"/>
                      </a:lnTo>
                      <a:lnTo>
                        <a:pt x="131" y="529"/>
                      </a:lnTo>
                      <a:lnTo>
                        <a:pt x="124" y="513"/>
                      </a:lnTo>
                      <a:lnTo>
                        <a:pt x="122" y="505"/>
                      </a:lnTo>
                      <a:lnTo>
                        <a:pt x="123" y="488"/>
                      </a:lnTo>
                      <a:lnTo>
                        <a:pt x="126" y="478"/>
                      </a:lnTo>
                      <a:lnTo>
                        <a:pt x="131" y="469"/>
                      </a:lnTo>
                      <a:lnTo>
                        <a:pt x="138" y="460"/>
                      </a:lnTo>
                      <a:lnTo>
                        <a:pt x="146" y="451"/>
                      </a:lnTo>
                      <a:lnTo>
                        <a:pt x="155" y="444"/>
                      </a:lnTo>
                      <a:lnTo>
                        <a:pt x="164" y="439"/>
                      </a:lnTo>
                      <a:lnTo>
                        <a:pt x="173" y="436"/>
                      </a:lnTo>
                      <a:lnTo>
                        <a:pt x="206" y="596"/>
                      </a:lnTo>
                      <a:lnTo>
                        <a:pt x="214" y="59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0" cap="flat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46" name="Line 160"/>
                <p:cNvSpPr>
                  <a:spLocks noChangeShapeType="1"/>
                </p:cNvSpPr>
                <p:nvPr/>
              </p:nvSpPr>
              <p:spPr bwMode="auto">
                <a:xfrm>
                  <a:off x="240" y="225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47" name="Freeform 162"/>
                <p:cNvSpPr>
                  <a:spLocks/>
                </p:cNvSpPr>
                <p:nvPr/>
              </p:nvSpPr>
              <p:spPr bwMode="auto">
                <a:xfrm>
                  <a:off x="864" y="2208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48" name="Freeform 163"/>
                <p:cNvSpPr>
                  <a:spLocks/>
                </p:cNvSpPr>
                <p:nvPr/>
              </p:nvSpPr>
              <p:spPr bwMode="auto">
                <a:xfrm>
                  <a:off x="1584" y="2208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49" name="Freeform 164"/>
                <p:cNvSpPr>
                  <a:spLocks/>
                </p:cNvSpPr>
                <p:nvPr/>
              </p:nvSpPr>
              <p:spPr bwMode="auto">
                <a:xfrm>
                  <a:off x="2880" y="2160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50" name="Freeform 165"/>
                <p:cNvSpPr>
                  <a:spLocks/>
                </p:cNvSpPr>
                <p:nvPr/>
              </p:nvSpPr>
              <p:spPr bwMode="auto">
                <a:xfrm>
                  <a:off x="3696" y="2304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51" name="Freeform 166"/>
                <p:cNvSpPr>
                  <a:spLocks/>
                </p:cNvSpPr>
                <p:nvPr/>
              </p:nvSpPr>
              <p:spPr bwMode="auto">
                <a:xfrm>
                  <a:off x="4176" y="2304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52" name="Freeform 167"/>
                <p:cNvSpPr>
                  <a:spLocks/>
                </p:cNvSpPr>
                <p:nvPr/>
              </p:nvSpPr>
              <p:spPr bwMode="auto">
                <a:xfrm>
                  <a:off x="5088" y="2160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553" name="Group 168"/>
                <p:cNvGrpSpPr>
                  <a:grpSpLocks/>
                </p:cNvGrpSpPr>
                <p:nvPr/>
              </p:nvGrpSpPr>
              <p:grpSpPr bwMode="auto">
                <a:xfrm>
                  <a:off x="2304" y="2400"/>
                  <a:ext cx="202" cy="234"/>
                  <a:chOff x="4062" y="2814"/>
                  <a:chExt cx="168" cy="216"/>
                </a:xfrm>
              </p:grpSpPr>
              <p:sp>
                <p:nvSpPr>
                  <p:cNvPr id="19559" name="Freeform 169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6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9554" name="Group 171"/>
                <p:cNvGrpSpPr>
                  <a:grpSpLocks/>
                </p:cNvGrpSpPr>
                <p:nvPr/>
              </p:nvGrpSpPr>
              <p:grpSpPr bwMode="auto">
                <a:xfrm>
                  <a:off x="4656" y="2448"/>
                  <a:ext cx="202" cy="234"/>
                  <a:chOff x="4062" y="2814"/>
                  <a:chExt cx="168" cy="216"/>
                </a:xfrm>
              </p:grpSpPr>
              <p:sp>
                <p:nvSpPr>
                  <p:cNvPr id="19557" name="Freeform 172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58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sp>
              <p:nvSpPr>
                <p:cNvPr id="19555" name="Line 200"/>
                <p:cNvSpPr>
                  <a:spLocks noChangeShapeType="1"/>
                </p:cNvSpPr>
                <p:nvPr/>
              </p:nvSpPr>
              <p:spPr bwMode="auto">
                <a:xfrm>
                  <a:off x="5520" y="225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56" name="Line 201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19462" name="Freeform 35"/>
              <p:cNvSpPr>
                <a:spLocks/>
              </p:cNvSpPr>
              <p:nvPr/>
            </p:nvSpPr>
            <p:spPr bwMode="auto">
              <a:xfrm>
                <a:off x="1104062" y="2453743"/>
                <a:ext cx="501880" cy="1159031"/>
              </a:xfrm>
              <a:custGeom>
                <a:avLst/>
                <a:gdLst>
                  <a:gd name="T0" fmla="*/ 2147483647 w 306"/>
                  <a:gd name="T1" fmla="*/ 2147483647 h 816"/>
                  <a:gd name="T2" fmla="*/ 2147483647 w 306"/>
                  <a:gd name="T3" fmla="*/ 2147483647 h 816"/>
                  <a:gd name="T4" fmla="*/ 2147483647 w 306"/>
                  <a:gd name="T5" fmla="*/ 2147483647 h 816"/>
                  <a:gd name="T6" fmla="*/ 2147483647 w 306"/>
                  <a:gd name="T7" fmla="*/ 2147483647 h 816"/>
                  <a:gd name="T8" fmla="*/ 2147483647 w 306"/>
                  <a:gd name="T9" fmla="*/ 2147483647 h 816"/>
                  <a:gd name="T10" fmla="*/ 2147483647 w 306"/>
                  <a:gd name="T11" fmla="*/ 2147483647 h 816"/>
                  <a:gd name="T12" fmla="*/ 2147483647 w 306"/>
                  <a:gd name="T13" fmla="*/ 2147483647 h 816"/>
                  <a:gd name="T14" fmla="*/ 2147483647 w 306"/>
                  <a:gd name="T15" fmla="*/ 2147483647 h 816"/>
                  <a:gd name="T16" fmla="*/ 2147483647 w 306"/>
                  <a:gd name="T17" fmla="*/ 2147483647 h 816"/>
                  <a:gd name="T18" fmla="*/ 2147483647 w 306"/>
                  <a:gd name="T19" fmla="*/ 2147483647 h 816"/>
                  <a:gd name="T20" fmla="*/ 2147483647 w 306"/>
                  <a:gd name="T21" fmla="*/ 2147483647 h 816"/>
                  <a:gd name="T22" fmla="*/ 2147483647 w 306"/>
                  <a:gd name="T23" fmla="*/ 2147483647 h 816"/>
                  <a:gd name="T24" fmla="*/ 2147483647 w 306"/>
                  <a:gd name="T25" fmla="*/ 2147483647 h 816"/>
                  <a:gd name="T26" fmla="*/ 2147483647 w 306"/>
                  <a:gd name="T27" fmla="*/ 2147483647 h 816"/>
                  <a:gd name="T28" fmla="*/ 2147483647 w 306"/>
                  <a:gd name="T29" fmla="*/ 2147483647 h 816"/>
                  <a:gd name="T30" fmla="*/ 2147483647 w 306"/>
                  <a:gd name="T31" fmla="*/ 2147483647 h 816"/>
                  <a:gd name="T32" fmla="*/ 2147483647 w 306"/>
                  <a:gd name="T33" fmla="*/ 2147483647 h 816"/>
                  <a:gd name="T34" fmla="*/ 2147483647 w 306"/>
                  <a:gd name="T35" fmla="*/ 2147483647 h 816"/>
                  <a:gd name="T36" fmla="*/ 2147483647 w 306"/>
                  <a:gd name="T37" fmla="*/ 2147483647 h 816"/>
                  <a:gd name="T38" fmla="*/ 2147483647 w 306"/>
                  <a:gd name="T39" fmla="*/ 2147483647 h 816"/>
                  <a:gd name="T40" fmla="*/ 2147483647 w 306"/>
                  <a:gd name="T41" fmla="*/ 2147483647 h 816"/>
                  <a:gd name="T42" fmla="*/ 2147483647 w 306"/>
                  <a:gd name="T43" fmla="*/ 2147483647 h 816"/>
                  <a:gd name="T44" fmla="*/ 2147483647 w 306"/>
                  <a:gd name="T45" fmla="*/ 2147483647 h 816"/>
                  <a:gd name="T46" fmla="*/ 2147483647 w 306"/>
                  <a:gd name="T47" fmla="*/ 2147483647 h 816"/>
                  <a:gd name="T48" fmla="*/ 2147483647 w 306"/>
                  <a:gd name="T49" fmla="*/ 2147483647 h 816"/>
                  <a:gd name="T50" fmla="*/ 2147483647 w 306"/>
                  <a:gd name="T51" fmla="*/ 2147483647 h 816"/>
                  <a:gd name="T52" fmla="*/ 2147483647 w 306"/>
                  <a:gd name="T53" fmla="*/ 2147483647 h 816"/>
                  <a:gd name="T54" fmla="*/ 2147483647 w 306"/>
                  <a:gd name="T55" fmla="*/ 2147483647 h 816"/>
                  <a:gd name="T56" fmla="*/ 0 w 306"/>
                  <a:gd name="T57" fmla="*/ 2147483647 h 816"/>
                  <a:gd name="T58" fmla="*/ 2147483647 w 306"/>
                  <a:gd name="T59" fmla="*/ 2147483647 h 816"/>
                  <a:gd name="T60" fmla="*/ 2147483647 w 306"/>
                  <a:gd name="T61" fmla="*/ 2147483647 h 816"/>
                  <a:gd name="T62" fmla="*/ 2147483647 w 306"/>
                  <a:gd name="T63" fmla="*/ 2147483647 h 816"/>
                  <a:gd name="T64" fmla="*/ 2147483647 w 306"/>
                  <a:gd name="T65" fmla="*/ 2147483647 h 816"/>
                  <a:gd name="T66" fmla="*/ 2147483647 w 306"/>
                  <a:gd name="T67" fmla="*/ 2147483647 h 816"/>
                  <a:gd name="T68" fmla="*/ 2147483647 w 306"/>
                  <a:gd name="T69" fmla="*/ 2147483647 h 816"/>
                  <a:gd name="T70" fmla="*/ 2147483647 w 306"/>
                  <a:gd name="T71" fmla="*/ 2147483647 h 816"/>
                  <a:gd name="T72" fmla="*/ 2147483647 w 306"/>
                  <a:gd name="T73" fmla="*/ 2147483647 h 816"/>
                  <a:gd name="T74" fmla="*/ 2147483647 w 306"/>
                  <a:gd name="T75" fmla="*/ 2147483647 h 816"/>
                  <a:gd name="T76" fmla="*/ 2147483647 w 306"/>
                  <a:gd name="T77" fmla="*/ 2147483647 h 816"/>
                  <a:gd name="T78" fmla="*/ 2147483647 w 306"/>
                  <a:gd name="T79" fmla="*/ 2147483647 h 816"/>
                  <a:gd name="T80" fmla="*/ 2147483647 w 306"/>
                  <a:gd name="T81" fmla="*/ 2147483647 h 816"/>
                  <a:gd name="T82" fmla="*/ 2147483647 w 306"/>
                  <a:gd name="T83" fmla="*/ 2147483647 h 816"/>
                  <a:gd name="T84" fmla="*/ 2147483647 w 306"/>
                  <a:gd name="T85" fmla="*/ 2147483647 h 816"/>
                  <a:gd name="T86" fmla="*/ 2147483647 w 306"/>
                  <a:gd name="T87" fmla="*/ 2147483647 h 816"/>
                  <a:gd name="T88" fmla="*/ 2147483647 w 306"/>
                  <a:gd name="T89" fmla="*/ 2147483647 h 816"/>
                  <a:gd name="T90" fmla="*/ 2147483647 w 306"/>
                  <a:gd name="T91" fmla="*/ 2147483647 h 816"/>
                  <a:gd name="T92" fmla="*/ 2147483647 w 306"/>
                  <a:gd name="T93" fmla="*/ 2147483647 h 816"/>
                  <a:gd name="T94" fmla="*/ 2147483647 w 306"/>
                  <a:gd name="T95" fmla="*/ 2147483647 h 816"/>
                  <a:gd name="T96" fmla="*/ 2147483647 w 306"/>
                  <a:gd name="T97" fmla="*/ 2147483647 h 816"/>
                  <a:gd name="T98" fmla="*/ 2147483647 w 306"/>
                  <a:gd name="T99" fmla="*/ 2147483647 h 816"/>
                  <a:gd name="T100" fmla="*/ 2147483647 w 306"/>
                  <a:gd name="T101" fmla="*/ 2147483647 h 816"/>
                  <a:gd name="T102" fmla="*/ 2147483647 w 306"/>
                  <a:gd name="T103" fmla="*/ 2147483647 h 816"/>
                  <a:gd name="T104" fmla="*/ 2147483647 w 306"/>
                  <a:gd name="T105" fmla="*/ 2147483647 h 816"/>
                  <a:gd name="T106" fmla="*/ 2147483647 w 306"/>
                  <a:gd name="T107" fmla="*/ 2147483647 h 816"/>
                  <a:gd name="T108" fmla="*/ 2147483647 w 306"/>
                  <a:gd name="T109" fmla="*/ 2147483647 h 816"/>
                  <a:gd name="T110" fmla="*/ 2147483647 w 306"/>
                  <a:gd name="T111" fmla="*/ 2147483647 h 816"/>
                  <a:gd name="T112" fmla="*/ 2147483647 w 306"/>
                  <a:gd name="T113" fmla="*/ 2147483647 h 816"/>
                  <a:gd name="T114" fmla="*/ 2147483647 w 306"/>
                  <a:gd name="T115" fmla="*/ 2147483647 h 816"/>
                  <a:gd name="T116" fmla="*/ 2147483647 w 306"/>
                  <a:gd name="T117" fmla="*/ 2147483647 h 816"/>
                  <a:gd name="T118" fmla="*/ 2147483647 w 306"/>
                  <a:gd name="T119" fmla="*/ 2147483647 h 8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06" h="816">
                    <a:moveTo>
                      <a:pt x="214" y="594"/>
                    </a:moveTo>
                    <a:lnTo>
                      <a:pt x="222" y="590"/>
                    </a:lnTo>
                    <a:lnTo>
                      <a:pt x="189" y="434"/>
                    </a:lnTo>
                    <a:lnTo>
                      <a:pt x="200" y="434"/>
                    </a:lnTo>
                    <a:lnTo>
                      <a:pt x="211" y="436"/>
                    </a:lnTo>
                    <a:lnTo>
                      <a:pt x="220" y="440"/>
                    </a:lnTo>
                    <a:lnTo>
                      <a:pt x="229" y="444"/>
                    </a:lnTo>
                    <a:lnTo>
                      <a:pt x="237" y="449"/>
                    </a:lnTo>
                    <a:lnTo>
                      <a:pt x="245" y="456"/>
                    </a:lnTo>
                    <a:lnTo>
                      <a:pt x="252" y="463"/>
                    </a:lnTo>
                    <a:lnTo>
                      <a:pt x="258" y="471"/>
                    </a:lnTo>
                    <a:lnTo>
                      <a:pt x="262" y="479"/>
                    </a:lnTo>
                    <a:lnTo>
                      <a:pt x="266" y="489"/>
                    </a:lnTo>
                    <a:lnTo>
                      <a:pt x="269" y="498"/>
                    </a:lnTo>
                    <a:lnTo>
                      <a:pt x="270" y="513"/>
                    </a:lnTo>
                    <a:lnTo>
                      <a:pt x="270" y="524"/>
                    </a:lnTo>
                    <a:lnTo>
                      <a:pt x="266" y="540"/>
                    </a:lnTo>
                    <a:lnTo>
                      <a:pt x="261" y="554"/>
                    </a:lnTo>
                    <a:lnTo>
                      <a:pt x="255" y="566"/>
                    </a:lnTo>
                    <a:lnTo>
                      <a:pt x="247" y="574"/>
                    </a:lnTo>
                    <a:lnTo>
                      <a:pt x="240" y="580"/>
                    </a:lnTo>
                    <a:lnTo>
                      <a:pt x="227" y="588"/>
                    </a:lnTo>
                    <a:lnTo>
                      <a:pt x="222" y="591"/>
                    </a:lnTo>
                    <a:lnTo>
                      <a:pt x="214" y="594"/>
                    </a:lnTo>
                    <a:lnTo>
                      <a:pt x="206" y="597"/>
                    </a:lnTo>
                    <a:lnTo>
                      <a:pt x="195" y="598"/>
                    </a:lnTo>
                    <a:lnTo>
                      <a:pt x="185" y="600"/>
                    </a:lnTo>
                    <a:lnTo>
                      <a:pt x="174" y="602"/>
                    </a:lnTo>
                    <a:lnTo>
                      <a:pt x="165" y="603"/>
                    </a:lnTo>
                    <a:lnTo>
                      <a:pt x="150" y="602"/>
                    </a:lnTo>
                    <a:lnTo>
                      <a:pt x="137" y="600"/>
                    </a:lnTo>
                    <a:lnTo>
                      <a:pt x="124" y="597"/>
                    </a:lnTo>
                    <a:lnTo>
                      <a:pt x="112" y="593"/>
                    </a:lnTo>
                    <a:lnTo>
                      <a:pt x="101" y="587"/>
                    </a:lnTo>
                    <a:lnTo>
                      <a:pt x="90" y="581"/>
                    </a:lnTo>
                    <a:lnTo>
                      <a:pt x="80" y="574"/>
                    </a:lnTo>
                    <a:lnTo>
                      <a:pt x="71" y="566"/>
                    </a:lnTo>
                    <a:lnTo>
                      <a:pt x="63" y="557"/>
                    </a:lnTo>
                    <a:lnTo>
                      <a:pt x="55" y="548"/>
                    </a:lnTo>
                    <a:lnTo>
                      <a:pt x="50" y="538"/>
                    </a:lnTo>
                    <a:lnTo>
                      <a:pt x="41" y="517"/>
                    </a:lnTo>
                    <a:lnTo>
                      <a:pt x="38" y="506"/>
                    </a:lnTo>
                    <a:lnTo>
                      <a:pt x="35" y="485"/>
                    </a:lnTo>
                    <a:lnTo>
                      <a:pt x="37" y="460"/>
                    </a:lnTo>
                    <a:lnTo>
                      <a:pt x="39" y="448"/>
                    </a:lnTo>
                    <a:lnTo>
                      <a:pt x="43" y="436"/>
                    </a:lnTo>
                    <a:lnTo>
                      <a:pt x="48" y="424"/>
                    </a:lnTo>
                    <a:lnTo>
                      <a:pt x="53" y="413"/>
                    </a:lnTo>
                    <a:lnTo>
                      <a:pt x="59" y="403"/>
                    </a:lnTo>
                    <a:lnTo>
                      <a:pt x="67" y="392"/>
                    </a:lnTo>
                    <a:lnTo>
                      <a:pt x="84" y="370"/>
                    </a:lnTo>
                    <a:lnTo>
                      <a:pt x="102" y="350"/>
                    </a:lnTo>
                    <a:lnTo>
                      <a:pt x="123" y="330"/>
                    </a:lnTo>
                    <a:lnTo>
                      <a:pt x="146" y="311"/>
                    </a:lnTo>
                    <a:lnTo>
                      <a:pt x="154" y="304"/>
                    </a:lnTo>
                    <a:lnTo>
                      <a:pt x="161" y="297"/>
                    </a:lnTo>
                    <a:lnTo>
                      <a:pt x="166" y="292"/>
                    </a:lnTo>
                    <a:lnTo>
                      <a:pt x="178" y="279"/>
                    </a:lnTo>
                    <a:lnTo>
                      <a:pt x="189" y="266"/>
                    </a:lnTo>
                    <a:lnTo>
                      <a:pt x="205" y="246"/>
                    </a:lnTo>
                    <a:lnTo>
                      <a:pt x="209" y="238"/>
                    </a:lnTo>
                    <a:lnTo>
                      <a:pt x="213" y="230"/>
                    </a:lnTo>
                    <a:lnTo>
                      <a:pt x="220" y="215"/>
                    </a:lnTo>
                    <a:lnTo>
                      <a:pt x="223" y="207"/>
                    </a:lnTo>
                    <a:lnTo>
                      <a:pt x="226" y="198"/>
                    </a:lnTo>
                    <a:lnTo>
                      <a:pt x="230" y="186"/>
                    </a:lnTo>
                    <a:lnTo>
                      <a:pt x="235" y="169"/>
                    </a:lnTo>
                    <a:lnTo>
                      <a:pt x="238" y="157"/>
                    </a:lnTo>
                    <a:lnTo>
                      <a:pt x="240" y="145"/>
                    </a:lnTo>
                    <a:lnTo>
                      <a:pt x="241" y="133"/>
                    </a:lnTo>
                    <a:lnTo>
                      <a:pt x="241" y="117"/>
                    </a:lnTo>
                    <a:lnTo>
                      <a:pt x="240" y="101"/>
                    </a:lnTo>
                    <a:lnTo>
                      <a:pt x="239" y="87"/>
                    </a:lnTo>
                    <a:lnTo>
                      <a:pt x="236" y="72"/>
                    </a:lnTo>
                    <a:lnTo>
                      <a:pt x="232" y="59"/>
                    </a:lnTo>
                    <a:lnTo>
                      <a:pt x="227" y="50"/>
                    </a:lnTo>
                    <a:lnTo>
                      <a:pt x="224" y="42"/>
                    </a:lnTo>
                    <a:lnTo>
                      <a:pt x="220" y="32"/>
                    </a:lnTo>
                    <a:lnTo>
                      <a:pt x="211" y="18"/>
                    </a:lnTo>
                    <a:lnTo>
                      <a:pt x="198" y="4"/>
                    </a:lnTo>
                    <a:lnTo>
                      <a:pt x="183" y="0"/>
                    </a:lnTo>
                    <a:lnTo>
                      <a:pt x="174" y="2"/>
                    </a:lnTo>
                    <a:lnTo>
                      <a:pt x="167" y="5"/>
                    </a:lnTo>
                    <a:lnTo>
                      <a:pt x="154" y="19"/>
                    </a:lnTo>
                    <a:lnTo>
                      <a:pt x="142" y="35"/>
                    </a:lnTo>
                    <a:lnTo>
                      <a:pt x="136" y="44"/>
                    </a:lnTo>
                    <a:lnTo>
                      <a:pt x="131" y="55"/>
                    </a:lnTo>
                    <a:lnTo>
                      <a:pt x="126" y="66"/>
                    </a:lnTo>
                    <a:lnTo>
                      <a:pt x="123" y="79"/>
                    </a:lnTo>
                    <a:lnTo>
                      <a:pt x="120" y="91"/>
                    </a:lnTo>
                    <a:lnTo>
                      <a:pt x="117" y="104"/>
                    </a:lnTo>
                    <a:lnTo>
                      <a:pt x="116" y="118"/>
                    </a:lnTo>
                    <a:lnTo>
                      <a:pt x="116" y="132"/>
                    </a:lnTo>
                    <a:lnTo>
                      <a:pt x="116" y="133"/>
                    </a:lnTo>
                    <a:lnTo>
                      <a:pt x="117" y="158"/>
                    </a:lnTo>
                    <a:lnTo>
                      <a:pt x="121" y="183"/>
                    </a:lnTo>
                    <a:lnTo>
                      <a:pt x="122" y="195"/>
                    </a:lnTo>
                    <a:lnTo>
                      <a:pt x="125" y="208"/>
                    </a:lnTo>
                    <a:lnTo>
                      <a:pt x="132" y="233"/>
                    </a:lnTo>
                    <a:lnTo>
                      <a:pt x="138" y="227"/>
                    </a:lnTo>
                    <a:lnTo>
                      <a:pt x="145" y="221"/>
                    </a:lnTo>
                    <a:lnTo>
                      <a:pt x="141" y="211"/>
                    </a:lnTo>
                    <a:lnTo>
                      <a:pt x="138" y="199"/>
                    </a:lnTo>
                    <a:lnTo>
                      <a:pt x="136" y="185"/>
                    </a:lnTo>
                    <a:lnTo>
                      <a:pt x="136" y="171"/>
                    </a:lnTo>
                    <a:lnTo>
                      <a:pt x="136" y="152"/>
                    </a:lnTo>
                    <a:lnTo>
                      <a:pt x="140" y="133"/>
                    </a:lnTo>
                    <a:lnTo>
                      <a:pt x="143" y="120"/>
                    </a:lnTo>
                    <a:lnTo>
                      <a:pt x="147" y="109"/>
                    </a:lnTo>
                    <a:lnTo>
                      <a:pt x="152" y="99"/>
                    </a:lnTo>
                    <a:lnTo>
                      <a:pt x="157" y="89"/>
                    </a:lnTo>
                    <a:lnTo>
                      <a:pt x="170" y="72"/>
                    </a:lnTo>
                    <a:lnTo>
                      <a:pt x="187" y="62"/>
                    </a:lnTo>
                    <a:lnTo>
                      <a:pt x="197" y="61"/>
                    </a:lnTo>
                    <a:lnTo>
                      <a:pt x="205" y="62"/>
                    </a:lnTo>
                    <a:lnTo>
                      <a:pt x="217" y="72"/>
                    </a:lnTo>
                    <a:lnTo>
                      <a:pt x="221" y="93"/>
                    </a:lnTo>
                    <a:lnTo>
                      <a:pt x="220" y="109"/>
                    </a:lnTo>
                    <a:lnTo>
                      <a:pt x="214" y="126"/>
                    </a:lnTo>
                    <a:lnTo>
                      <a:pt x="203" y="148"/>
                    </a:lnTo>
                    <a:lnTo>
                      <a:pt x="195" y="165"/>
                    </a:lnTo>
                    <a:lnTo>
                      <a:pt x="188" y="175"/>
                    </a:lnTo>
                    <a:lnTo>
                      <a:pt x="182" y="183"/>
                    </a:lnTo>
                    <a:lnTo>
                      <a:pt x="176" y="192"/>
                    </a:lnTo>
                    <a:lnTo>
                      <a:pt x="169" y="200"/>
                    </a:lnTo>
                    <a:lnTo>
                      <a:pt x="157" y="212"/>
                    </a:lnTo>
                    <a:lnTo>
                      <a:pt x="150" y="217"/>
                    </a:lnTo>
                    <a:lnTo>
                      <a:pt x="145" y="221"/>
                    </a:lnTo>
                    <a:lnTo>
                      <a:pt x="139" y="227"/>
                    </a:lnTo>
                    <a:lnTo>
                      <a:pt x="132" y="234"/>
                    </a:lnTo>
                    <a:lnTo>
                      <a:pt x="116" y="248"/>
                    </a:lnTo>
                    <a:lnTo>
                      <a:pt x="96" y="268"/>
                    </a:lnTo>
                    <a:lnTo>
                      <a:pt x="80" y="285"/>
                    </a:lnTo>
                    <a:lnTo>
                      <a:pt x="60" y="307"/>
                    </a:lnTo>
                    <a:lnTo>
                      <a:pt x="42" y="331"/>
                    </a:lnTo>
                    <a:lnTo>
                      <a:pt x="25" y="357"/>
                    </a:lnTo>
                    <a:lnTo>
                      <a:pt x="18" y="370"/>
                    </a:lnTo>
                    <a:lnTo>
                      <a:pt x="13" y="385"/>
                    </a:lnTo>
                    <a:lnTo>
                      <a:pt x="7" y="399"/>
                    </a:lnTo>
                    <a:lnTo>
                      <a:pt x="4" y="414"/>
                    </a:lnTo>
                    <a:lnTo>
                      <a:pt x="1" y="429"/>
                    </a:lnTo>
                    <a:lnTo>
                      <a:pt x="0" y="445"/>
                    </a:lnTo>
                    <a:lnTo>
                      <a:pt x="1" y="461"/>
                    </a:lnTo>
                    <a:lnTo>
                      <a:pt x="3" y="477"/>
                    </a:lnTo>
                    <a:lnTo>
                      <a:pt x="7" y="493"/>
                    </a:lnTo>
                    <a:lnTo>
                      <a:pt x="10" y="501"/>
                    </a:lnTo>
                    <a:lnTo>
                      <a:pt x="14" y="509"/>
                    </a:lnTo>
                    <a:lnTo>
                      <a:pt x="20" y="524"/>
                    </a:lnTo>
                    <a:lnTo>
                      <a:pt x="29" y="539"/>
                    </a:lnTo>
                    <a:lnTo>
                      <a:pt x="38" y="552"/>
                    </a:lnTo>
                    <a:lnTo>
                      <a:pt x="50" y="565"/>
                    </a:lnTo>
                    <a:lnTo>
                      <a:pt x="55" y="571"/>
                    </a:lnTo>
                    <a:lnTo>
                      <a:pt x="62" y="576"/>
                    </a:lnTo>
                    <a:lnTo>
                      <a:pt x="75" y="587"/>
                    </a:lnTo>
                    <a:lnTo>
                      <a:pt x="89" y="595"/>
                    </a:lnTo>
                    <a:lnTo>
                      <a:pt x="104" y="603"/>
                    </a:lnTo>
                    <a:lnTo>
                      <a:pt x="119" y="609"/>
                    </a:lnTo>
                    <a:lnTo>
                      <a:pt x="136" y="613"/>
                    </a:lnTo>
                    <a:lnTo>
                      <a:pt x="152" y="616"/>
                    </a:lnTo>
                    <a:lnTo>
                      <a:pt x="170" y="617"/>
                    </a:lnTo>
                    <a:lnTo>
                      <a:pt x="180" y="616"/>
                    </a:lnTo>
                    <a:lnTo>
                      <a:pt x="190" y="616"/>
                    </a:lnTo>
                    <a:lnTo>
                      <a:pt x="200" y="614"/>
                    </a:lnTo>
                    <a:lnTo>
                      <a:pt x="210" y="612"/>
                    </a:lnTo>
                    <a:lnTo>
                      <a:pt x="212" y="621"/>
                    </a:lnTo>
                    <a:lnTo>
                      <a:pt x="214" y="633"/>
                    </a:lnTo>
                    <a:lnTo>
                      <a:pt x="218" y="647"/>
                    </a:lnTo>
                    <a:lnTo>
                      <a:pt x="220" y="656"/>
                    </a:lnTo>
                    <a:lnTo>
                      <a:pt x="223" y="665"/>
                    </a:lnTo>
                    <a:lnTo>
                      <a:pt x="225" y="676"/>
                    </a:lnTo>
                    <a:lnTo>
                      <a:pt x="226" y="676"/>
                    </a:lnTo>
                    <a:lnTo>
                      <a:pt x="227" y="684"/>
                    </a:lnTo>
                    <a:lnTo>
                      <a:pt x="229" y="693"/>
                    </a:lnTo>
                    <a:lnTo>
                      <a:pt x="231" y="707"/>
                    </a:lnTo>
                    <a:lnTo>
                      <a:pt x="232" y="722"/>
                    </a:lnTo>
                    <a:lnTo>
                      <a:pt x="232" y="732"/>
                    </a:lnTo>
                    <a:lnTo>
                      <a:pt x="231" y="742"/>
                    </a:lnTo>
                    <a:lnTo>
                      <a:pt x="227" y="757"/>
                    </a:lnTo>
                    <a:lnTo>
                      <a:pt x="221" y="768"/>
                    </a:lnTo>
                    <a:lnTo>
                      <a:pt x="216" y="773"/>
                    </a:lnTo>
                    <a:lnTo>
                      <a:pt x="210" y="779"/>
                    </a:lnTo>
                    <a:lnTo>
                      <a:pt x="204" y="784"/>
                    </a:lnTo>
                    <a:lnTo>
                      <a:pt x="191" y="791"/>
                    </a:lnTo>
                    <a:lnTo>
                      <a:pt x="180" y="795"/>
                    </a:lnTo>
                    <a:lnTo>
                      <a:pt x="173" y="797"/>
                    </a:lnTo>
                    <a:lnTo>
                      <a:pt x="166" y="798"/>
                    </a:lnTo>
                    <a:lnTo>
                      <a:pt x="158" y="799"/>
                    </a:lnTo>
                    <a:lnTo>
                      <a:pt x="149" y="798"/>
                    </a:lnTo>
                    <a:lnTo>
                      <a:pt x="140" y="796"/>
                    </a:lnTo>
                    <a:lnTo>
                      <a:pt x="132" y="793"/>
                    </a:lnTo>
                    <a:lnTo>
                      <a:pt x="126" y="790"/>
                    </a:lnTo>
                    <a:lnTo>
                      <a:pt x="143" y="785"/>
                    </a:lnTo>
                    <a:lnTo>
                      <a:pt x="150" y="780"/>
                    </a:lnTo>
                    <a:lnTo>
                      <a:pt x="154" y="777"/>
                    </a:lnTo>
                    <a:lnTo>
                      <a:pt x="157" y="774"/>
                    </a:lnTo>
                    <a:lnTo>
                      <a:pt x="164" y="766"/>
                    </a:lnTo>
                    <a:lnTo>
                      <a:pt x="169" y="757"/>
                    </a:lnTo>
                    <a:lnTo>
                      <a:pt x="172" y="741"/>
                    </a:lnTo>
                    <a:lnTo>
                      <a:pt x="172" y="731"/>
                    </a:lnTo>
                    <a:lnTo>
                      <a:pt x="166" y="711"/>
                    </a:lnTo>
                    <a:lnTo>
                      <a:pt x="157" y="698"/>
                    </a:lnTo>
                    <a:lnTo>
                      <a:pt x="145" y="689"/>
                    </a:lnTo>
                    <a:lnTo>
                      <a:pt x="131" y="684"/>
                    </a:lnTo>
                    <a:lnTo>
                      <a:pt x="121" y="683"/>
                    </a:lnTo>
                    <a:lnTo>
                      <a:pt x="101" y="687"/>
                    </a:lnTo>
                    <a:lnTo>
                      <a:pt x="92" y="691"/>
                    </a:lnTo>
                    <a:lnTo>
                      <a:pt x="84" y="698"/>
                    </a:lnTo>
                    <a:lnTo>
                      <a:pt x="77" y="706"/>
                    </a:lnTo>
                    <a:lnTo>
                      <a:pt x="70" y="726"/>
                    </a:lnTo>
                    <a:lnTo>
                      <a:pt x="69" y="743"/>
                    </a:lnTo>
                    <a:lnTo>
                      <a:pt x="71" y="760"/>
                    </a:lnTo>
                    <a:lnTo>
                      <a:pt x="73" y="766"/>
                    </a:lnTo>
                    <a:lnTo>
                      <a:pt x="80" y="779"/>
                    </a:lnTo>
                    <a:lnTo>
                      <a:pt x="90" y="791"/>
                    </a:lnTo>
                    <a:lnTo>
                      <a:pt x="97" y="796"/>
                    </a:lnTo>
                    <a:lnTo>
                      <a:pt x="110" y="804"/>
                    </a:lnTo>
                    <a:lnTo>
                      <a:pt x="125" y="810"/>
                    </a:lnTo>
                    <a:lnTo>
                      <a:pt x="132" y="812"/>
                    </a:lnTo>
                    <a:lnTo>
                      <a:pt x="149" y="814"/>
                    </a:lnTo>
                    <a:lnTo>
                      <a:pt x="158" y="815"/>
                    </a:lnTo>
                    <a:lnTo>
                      <a:pt x="170" y="814"/>
                    </a:lnTo>
                    <a:lnTo>
                      <a:pt x="181" y="812"/>
                    </a:lnTo>
                    <a:lnTo>
                      <a:pt x="193" y="808"/>
                    </a:lnTo>
                    <a:lnTo>
                      <a:pt x="208" y="801"/>
                    </a:lnTo>
                    <a:lnTo>
                      <a:pt x="213" y="798"/>
                    </a:lnTo>
                    <a:lnTo>
                      <a:pt x="222" y="791"/>
                    </a:lnTo>
                    <a:lnTo>
                      <a:pt x="230" y="783"/>
                    </a:lnTo>
                    <a:lnTo>
                      <a:pt x="237" y="775"/>
                    </a:lnTo>
                    <a:lnTo>
                      <a:pt x="242" y="764"/>
                    </a:lnTo>
                    <a:lnTo>
                      <a:pt x="246" y="754"/>
                    </a:lnTo>
                    <a:lnTo>
                      <a:pt x="249" y="743"/>
                    </a:lnTo>
                    <a:lnTo>
                      <a:pt x="250" y="732"/>
                    </a:lnTo>
                    <a:lnTo>
                      <a:pt x="249" y="715"/>
                    </a:lnTo>
                    <a:lnTo>
                      <a:pt x="246" y="699"/>
                    </a:lnTo>
                    <a:lnTo>
                      <a:pt x="244" y="687"/>
                    </a:lnTo>
                    <a:lnTo>
                      <a:pt x="241" y="674"/>
                    </a:lnTo>
                    <a:lnTo>
                      <a:pt x="231" y="633"/>
                    </a:lnTo>
                    <a:lnTo>
                      <a:pt x="229" y="621"/>
                    </a:lnTo>
                    <a:lnTo>
                      <a:pt x="226" y="606"/>
                    </a:lnTo>
                    <a:lnTo>
                      <a:pt x="235" y="602"/>
                    </a:lnTo>
                    <a:lnTo>
                      <a:pt x="244" y="598"/>
                    </a:lnTo>
                    <a:lnTo>
                      <a:pt x="252" y="593"/>
                    </a:lnTo>
                    <a:lnTo>
                      <a:pt x="260" y="587"/>
                    </a:lnTo>
                    <a:lnTo>
                      <a:pt x="264" y="584"/>
                    </a:lnTo>
                    <a:lnTo>
                      <a:pt x="274" y="575"/>
                    </a:lnTo>
                    <a:lnTo>
                      <a:pt x="280" y="569"/>
                    </a:lnTo>
                    <a:lnTo>
                      <a:pt x="287" y="558"/>
                    </a:lnTo>
                    <a:lnTo>
                      <a:pt x="294" y="547"/>
                    </a:lnTo>
                    <a:lnTo>
                      <a:pt x="300" y="530"/>
                    </a:lnTo>
                    <a:lnTo>
                      <a:pt x="303" y="513"/>
                    </a:lnTo>
                    <a:lnTo>
                      <a:pt x="305" y="496"/>
                    </a:lnTo>
                    <a:lnTo>
                      <a:pt x="305" y="485"/>
                    </a:lnTo>
                    <a:lnTo>
                      <a:pt x="303" y="473"/>
                    </a:lnTo>
                    <a:lnTo>
                      <a:pt x="301" y="462"/>
                    </a:lnTo>
                    <a:lnTo>
                      <a:pt x="298" y="451"/>
                    </a:lnTo>
                    <a:lnTo>
                      <a:pt x="293" y="441"/>
                    </a:lnTo>
                    <a:lnTo>
                      <a:pt x="288" y="431"/>
                    </a:lnTo>
                    <a:lnTo>
                      <a:pt x="282" y="421"/>
                    </a:lnTo>
                    <a:lnTo>
                      <a:pt x="276" y="413"/>
                    </a:lnTo>
                    <a:lnTo>
                      <a:pt x="268" y="405"/>
                    </a:lnTo>
                    <a:lnTo>
                      <a:pt x="260" y="398"/>
                    </a:lnTo>
                    <a:lnTo>
                      <a:pt x="251" y="392"/>
                    </a:lnTo>
                    <a:lnTo>
                      <a:pt x="242" y="387"/>
                    </a:lnTo>
                    <a:lnTo>
                      <a:pt x="231" y="382"/>
                    </a:lnTo>
                    <a:lnTo>
                      <a:pt x="220" y="379"/>
                    </a:lnTo>
                    <a:lnTo>
                      <a:pt x="209" y="377"/>
                    </a:lnTo>
                    <a:lnTo>
                      <a:pt x="194" y="377"/>
                    </a:lnTo>
                    <a:lnTo>
                      <a:pt x="178" y="379"/>
                    </a:lnTo>
                    <a:lnTo>
                      <a:pt x="161" y="299"/>
                    </a:lnTo>
                    <a:lnTo>
                      <a:pt x="154" y="305"/>
                    </a:lnTo>
                    <a:lnTo>
                      <a:pt x="147" y="311"/>
                    </a:lnTo>
                    <a:lnTo>
                      <a:pt x="162" y="382"/>
                    </a:lnTo>
                    <a:lnTo>
                      <a:pt x="147" y="389"/>
                    </a:lnTo>
                    <a:lnTo>
                      <a:pt x="134" y="398"/>
                    </a:lnTo>
                    <a:lnTo>
                      <a:pt x="113" y="421"/>
                    </a:lnTo>
                    <a:lnTo>
                      <a:pt x="104" y="435"/>
                    </a:lnTo>
                    <a:lnTo>
                      <a:pt x="94" y="464"/>
                    </a:lnTo>
                    <a:lnTo>
                      <a:pt x="93" y="480"/>
                    </a:lnTo>
                    <a:lnTo>
                      <a:pt x="94" y="494"/>
                    </a:lnTo>
                    <a:lnTo>
                      <a:pt x="100" y="513"/>
                    </a:lnTo>
                    <a:lnTo>
                      <a:pt x="107" y="526"/>
                    </a:lnTo>
                    <a:lnTo>
                      <a:pt x="112" y="532"/>
                    </a:lnTo>
                    <a:lnTo>
                      <a:pt x="130" y="548"/>
                    </a:lnTo>
                    <a:lnTo>
                      <a:pt x="141" y="554"/>
                    </a:lnTo>
                    <a:lnTo>
                      <a:pt x="152" y="559"/>
                    </a:lnTo>
                    <a:lnTo>
                      <a:pt x="152" y="551"/>
                    </a:lnTo>
                    <a:lnTo>
                      <a:pt x="140" y="541"/>
                    </a:lnTo>
                    <a:lnTo>
                      <a:pt x="131" y="529"/>
                    </a:lnTo>
                    <a:lnTo>
                      <a:pt x="124" y="513"/>
                    </a:lnTo>
                    <a:lnTo>
                      <a:pt x="122" y="505"/>
                    </a:lnTo>
                    <a:lnTo>
                      <a:pt x="123" y="488"/>
                    </a:lnTo>
                    <a:lnTo>
                      <a:pt x="126" y="478"/>
                    </a:lnTo>
                    <a:lnTo>
                      <a:pt x="131" y="469"/>
                    </a:lnTo>
                    <a:lnTo>
                      <a:pt x="138" y="460"/>
                    </a:lnTo>
                    <a:lnTo>
                      <a:pt x="146" y="451"/>
                    </a:lnTo>
                    <a:lnTo>
                      <a:pt x="155" y="444"/>
                    </a:lnTo>
                    <a:lnTo>
                      <a:pt x="164" y="439"/>
                    </a:lnTo>
                    <a:lnTo>
                      <a:pt x="173" y="436"/>
                    </a:lnTo>
                    <a:lnTo>
                      <a:pt x="206" y="596"/>
                    </a:lnTo>
                    <a:lnTo>
                      <a:pt x="214" y="594"/>
                    </a:lnTo>
                    <a:close/>
                  </a:path>
                </a:pathLst>
              </a:custGeom>
              <a:solidFill>
                <a:srgbClr val="1F1A17"/>
              </a:solidFill>
              <a:ln w="0" cap="flat">
                <a:solidFill>
                  <a:srgbClr val="1F1A17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9463" name="Group 233"/>
              <p:cNvGrpSpPr>
                <a:grpSpLocks/>
              </p:cNvGrpSpPr>
              <p:nvPr/>
            </p:nvGrpSpPr>
            <p:grpSpPr bwMode="auto">
              <a:xfrm>
                <a:off x="973137" y="2453743"/>
                <a:ext cx="7200893" cy="1134063"/>
                <a:chOff x="240" y="1296"/>
                <a:chExt cx="5280" cy="863"/>
              </a:xfrm>
            </p:grpSpPr>
            <p:grpSp>
              <p:nvGrpSpPr>
                <p:cNvPr id="19526" name="Group 29"/>
                <p:cNvGrpSpPr>
                  <a:grpSpLocks/>
                </p:cNvGrpSpPr>
                <p:nvPr/>
              </p:nvGrpSpPr>
              <p:grpSpPr bwMode="auto">
                <a:xfrm>
                  <a:off x="240" y="1392"/>
                  <a:ext cx="5280" cy="576"/>
                  <a:chOff x="240" y="768"/>
                  <a:chExt cx="5280" cy="576"/>
                </a:xfrm>
              </p:grpSpPr>
              <p:sp>
                <p:nvSpPr>
                  <p:cNvPr id="1953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768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4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912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41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200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4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056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4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344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27" name="Line 48"/>
                <p:cNvSpPr>
                  <a:spLocks noChangeShapeType="1"/>
                </p:cNvSpPr>
                <p:nvPr/>
              </p:nvSpPr>
              <p:spPr bwMode="auto">
                <a:xfrm>
                  <a:off x="240" y="1392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28" name="Freeform 63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29" name="Freeform 64"/>
                <p:cNvSpPr>
                  <a:spLocks/>
                </p:cNvSpPr>
                <p:nvPr/>
              </p:nvSpPr>
              <p:spPr bwMode="auto">
                <a:xfrm>
                  <a:off x="1632" y="1344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30" name="Freeform 65"/>
                <p:cNvSpPr>
                  <a:spLocks/>
                </p:cNvSpPr>
                <p:nvPr/>
              </p:nvSpPr>
              <p:spPr bwMode="auto">
                <a:xfrm>
                  <a:off x="2304" y="1488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31" name="Freeform 70"/>
                <p:cNvSpPr>
                  <a:spLocks/>
                </p:cNvSpPr>
                <p:nvPr/>
              </p:nvSpPr>
              <p:spPr bwMode="auto">
                <a:xfrm>
                  <a:off x="4608" y="1440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32" name="Freeform 71"/>
                <p:cNvSpPr>
                  <a:spLocks/>
                </p:cNvSpPr>
                <p:nvPr/>
              </p:nvSpPr>
              <p:spPr bwMode="auto">
                <a:xfrm>
                  <a:off x="5088" y="1296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33" name="Freeform 93"/>
                <p:cNvSpPr>
                  <a:spLocks/>
                </p:cNvSpPr>
                <p:nvPr/>
              </p:nvSpPr>
              <p:spPr bwMode="auto">
                <a:xfrm rot="10800000">
                  <a:off x="3552" y="1296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534" name="Group 150"/>
                <p:cNvGrpSpPr>
                  <a:grpSpLocks/>
                </p:cNvGrpSpPr>
                <p:nvPr/>
              </p:nvGrpSpPr>
              <p:grpSpPr bwMode="auto">
                <a:xfrm>
                  <a:off x="2736" y="1632"/>
                  <a:ext cx="459" cy="527"/>
                  <a:chOff x="2304" y="3168"/>
                  <a:chExt cx="459" cy="527"/>
                </a:xfrm>
              </p:grpSpPr>
              <p:sp>
                <p:nvSpPr>
                  <p:cNvPr id="19537" name="Freeform 66"/>
                  <p:cNvSpPr>
                    <a:spLocks/>
                  </p:cNvSpPr>
                  <p:nvPr/>
                </p:nvSpPr>
                <p:spPr bwMode="auto">
                  <a:xfrm>
                    <a:off x="2400" y="316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38" name="Line 1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3648"/>
                    <a:ext cx="38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35" name="Line 202"/>
                <p:cNvSpPr>
                  <a:spLocks noChangeShapeType="1"/>
                </p:cNvSpPr>
                <p:nvPr/>
              </p:nvSpPr>
              <p:spPr bwMode="auto">
                <a:xfrm>
                  <a:off x="5520" y="1392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36" name="Line 203"/>
                <p:cNvSpPr>
                  <a:spLocks noChangeShapeType="1"/>
                </p:cNvSpPr>
                <p:nvPr/>
              </p:nvSpPr>
              <p:spPr bwMode="auto">
                <a:xfrm>
                  <a:off x="3456" y="1392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19464" name="Freeform 10"/>
              <p:cNvSpPr>
                <a:spLocks/>
              </p:cNvSpPr>
              <p:nvPr/>
            </p:nvSpPr>
            <p:spPr bwMode="auto">
              <a:xfrm>
                <a:off x="1104062" y="1192213"/>
                <a:ext cx="501880" cy="1159031"/>
              </a:xfrm>
              <a:custGeom>
                <a:avLst/>
                <a:gdLst>
                  <a:gd name="T0" fmla="*/ 2147483647 w 306"/>
                  <a:gd name="T1" fmla="*/ 2147483647 h 816"/>
                  <a:gd name="T2" fmla="*/ 2147483647 w 306"/>
                  <a:gd name="T3" fmla="*/ 2147483647 h 816"/>
                  <a:gd name="T4" fmla="*/ 2147483647 w 306"/>
                  <a:gd name="T5" fmla="*/ 2147483647 h 816"/>
                  <a:gd name="T6" fmla="*/ 2147483647 w 306"/>
                  <a:gd name="T7" fmla="*/ 2147483647 h 816"/>
                  <a:gd name="T8" fmla="*/ 2147483647 w 306"/>
                  <a:gd name="T9" fmla="*/ 2147483647 h 816"/>
                  <a:gd name="T10" fmla="*/ 2147483647 w 306"/>
                  <a:gd name="T11" fmla="*/ 2147483647 h 816"/>
                  <a:gd name="T12" fmla="*/ 2147483647 w 306"/>
                  <a:gd name="T13" fmla="*/ 2147483647 h 816"/>
                  <a:gd name="T14" fmla="*/ 2147483647 w 306"/>
                  <a:gd name="T15" fmla="*/ 2147483647 h 816"/>
                  <a:gd name="T16" fmla="*/ 2147483647 w 306"/>
                  <a:gd name="T17" fmla="*/ 2147483647 h 816"/>
                  <a:gd name="T18" fmla="*/ 2147483647 w 306"/>
                  <a:gd name="T19" fmla="*/ 2147483647 h 816"/>
                  <a:gd name="T20" fmla="*/ 2147483647 w 306"/>
                  <a:gd name="T21" fmla="*/ 2147483647 h 816"/>
                  <a:gd name="T22" fmla="*/ 2147483647 w 306"/>
                  <a:gd name="T23" fmla="*/ 2147483647 h 816"/>
                  <a:gd name="T24" fmla="*/ 2147483647 w 306"/>
                  <a:gd name="T25" fmla="*/ 2147483647 h 816"/>
                  <a:gd name="T26" fmla="*/ 2147483647 w 306"/>
                  <a:gd name="T27" fmla="*/ 2147483647 h 816"/>
                  <a:gd name="T28" fmla="*/ 2147483647 w 306"/>
                  <a:gd name="T29" fmla="*/ 2147483647 h 816"/>
                  <a:gd name="T30" fmla="*/ 2147483647 w 306"/>
                  <a:gd name="T31" fmla="*/ 2147483647 h 816"/>
                  <a:gd name="T32" fmla="*/ 2147483647 w 306"/>
                  <a:gd name="T33" fmla="*/ 2147483647 h 816"/>
                  <a:gd name="T34" fmla="*/ 2147483647 w 306"/>
                  <a:gd name="T35" fmla="*/ 2147483647 h 816"/>
                  <a:gd name="T36" fmla="*/ 2147483647 w 306"/>
                  <a:gd name="T37" fmla="*/ 2147483647 h 816"/>
                  <a:gd name="T38" fmla="*/ 2147483647 w 306"/>
                  <a:gd name="T39" fmla="*/ 2147483647 h 816"/>
                  <a:gd name="T40" fmla="*/ 2147483647 w 306"/>
                  <a:gd name="T41" fmla="*/ 2147483647 h 816"/>
                  <a:gd name="T42" fmla="*/ 2147483647 w 306"/>
                  <a:gd name="T43" fmla="*/ 2147483647 h 816"/>
                  <a:gd name="T44" fmla="*/ 2147483647 w 306"/>
                  <a:gd name="T45" fmla="*/ 2147483647 h 816"/>
                  <a:gd name="T46" fmla="*/ 2147483647 w 306"/>
                  <a:gd name="T47" fmla="*/ 2147483647 h 816"/>
                  <a:gd name="T48" fmla="*/ 2147483647 w 306"/>
                  <a:gd name="T49" fmla="*/ 2147483647 h 816"/>
                  <a:gd name="T50" fmla="*/ 2147483647 w 306"/>
                  <a:gd name="T51" fmla="*/ 2147483647 h 816"/>
                  <a:gd name="T52" fmla="*/ 2147483647 w 306"/>
                  <a:gd name="T53" fmla="*/ 2147483647 h 816"/>
                  <a:gd name="T54" fmla="*/ 2147483647 w 306"/>
                  <a:gd name="T55" fmla="*/ 2147483647 h 816"/>
                  <a:gd name="T56" fmla="*/ 0 w 306"/>
                  <a:gd name="T57" fmla="*/ 2147483647 h 816"/>
                  <a:gd name="T58" fmla="*/ 2147483647 w 306"/>
                  <a:gd name="T59" fmla="*/ 2147483647 h 816"/>
                  <a:gd name="T60" fmla="*/ 2147483647 w 306"/>
                  <a:gd name="T61" fmla="*/ 2147483647 h 816"/>
                  <a:gd name="T62" fmla="*/ 2147483647 w 306"/>
                  <a:gd name="T63" fmla="*/ 2147483647 h 816"/>
                  <a:gd name="T64" fmla="*/ 2147483647 w 306"/>
                  <a:gd name="T65" fmla="*/ 2147483647 h 816"/>
                  <a:gd name="T66" fmla="*/ 2147483647 w 306"/>
                  <a:gd name="T67" fmla="*/ 2147483647 h 816"/>
                  <a:gd name="T68" fmla="*/ 2147483647 w 306"/>
                  <a:gd name="T69" fmla="*/ 2147483647 h 816"/>
                  <a:gd name="T70" fmla="*/ 2147483647 w 306"/>
                  <a:gd name="T71" fmla="*/ 2147483647 h 816"/>
                  <a:gd name="T72" fmla="*/ 2147483647 w 306"/>
                  <a:gd name="T73" fmla="*/ 2147483647 h 816"/>
                  <a:gd name="T74" fmla="*/ 2147483647 w 306"/>
                  <a:gd name="T75" fmla="*/ 2147483647 h 816"/>
                  <a:gd name="T76" fmla="*/ 2147483647 w 306"/>
                  <a:gd name="T77" fmla="*/ 2147483647 h 816"/>
                  <a:gd name="T78" fmla="*/ 2147483647 w 306"/>
                  <a:gd name="T79" fmla="*/ 2147483647 h 816"/>
                  <a:gd name="T80" fmla="*/ 2147483647 w 306"/>
                  <a:gd name="T81" fmla="*/ 2147483647 h 816"/>
                  <a:gd name="T82" fmla="*/ 2147483647 w 306"/>
                  <a:gd name="T83" fmla="*/ 2147483647 h 816"/>
                  <a:gd name="T84" fmla="*/ 2147483647 w 306"/>
                  <a:gd name="T85" fmla="*/ 2147483647 h 816"/>
                  <a:gd name="T86" fmla="*/ 2147483647 w 306"/>
                  <a:gd name="T87" fmla="*/ 2147483647 h 816"/>
                  <a:gd name="T88" fmla="*/ 2147483647 w 306"/>
                  <a:gd name="T89" fmla="*/ 2147483647 h 816"/>
                  <a:gd name="T90" fmla="*/ 2147483647 w 306"/>
                  <a:gd name="T91" fmla="*/ 2147483647 h 816"/>
                  <a:gd name="T92" fmla="*/ 2147483647 w 306"/>
                  <a:gd name="T93" fmla="*/ 2147483647 h 816"/>
                  <a:gd name="T94" fmla="*/ 2147483647 w 306"/>
                  <a:gd name="T95" fmla="*/ 2147483647 h 816"/>
                  <a:gd name="T96" fmla="*/ 2147483647 w 306"/>
                  <a:gd name="T97" fmla="*/ 2147483647 h 816"/>
                  <a:gd name="T98" fmla="*/ 2147483647 w 306"/>
                  <a:gd name="T99" fmla="*/ 2147483647 h 816"/>
                  <a:gd name="T100" fmla="*/ 2147483647 w 306"/>
                  <a:gd name="T101" fmla="*/ 2147483647 h 816"/>
                  <a:gd name="T102" fmla="*/ 2147483647 w 306"/>
                  <a:gd name="T103" fmla="*/ 2147483647 h 816"/>
                  <a:gd name="T104" fmla="*/ 2147483647 w 306"/>
                  <a:gd name="T105" fmla="*/ 2147483647 h 816"/>
                  <a:gd name="T106" fmla="*/ 2147483647 w 306"/>
                  <a:gd name="T107" fmla="*/ 2147483647 h 816"/>
                  <a:gd name="T108" fmla="*/ 2147483647 w 306"/>
                  <a:gd name="T109" fmla="*/ 2147483647 h 816"/>
                  <a:gd name="T110" fmla="*/ 2147483647 w 306"/>
                  <a:gd name="T111" fmla="*/ 2147483647 h 816"/>
                  <a:gd name="T112" fmla="*/ 2147483647 w 306"/>
                  <a:gd name="T113" fmla="*/ 2147483647 h 816"/>
                  <a:gd name="T114" fmla="*/ 2147483647 w 306"/>
                  <a:gd name="T115" fmla="*/ 2147483647 h 816"/>
                  <a:gd name="T116" fmla="*/ 2147483647 w 306"/>
                  <a:gd name="T117" fmla="*/ 2147483647 h 816"/>
                  <a:gd name="T118" fmla="*/ 2147483647 w 306"/>
                  <a:gd name="T119" fmla="*/ 2147483647 h 8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06" h="816">
                    <a:moveTo>
                      <a:pt x="214" y="594"/>
                    </a:moveTo>
                    <a:lnTo>
                      <a:pt x="222" y="590"/>
                    </a:lnTo>
                    <a:lnTo>
                      <a:pt x="189" y="434"/>
                    </a:lnTo>
                    <a:lnTo>
                      <a:pt x="200" y="434"/>
                    </a:lnTo>
                    <a:lnTo>
                      <a:pt x="211" y="436"/>
                    </a:lnTo>
                    <a:lnTo>
                      <a:pt x="220" y="440"/>
                    </a:lnTo>
                    <a:lnTo>
                      <a:pt x="229" y="444"/>
                    </a:lnTo>
                    <a:lnTo>
                      <a:pt x="237" y="449"/>
                    </a:lnTo>
                    <a:lnTo>
                      <a:pt x="245" y="456"/>
                    </a:lnTo>
                    <a:lnTo>
                      <a:pt x="252" y="463"/>
                    </a:lnTo>
                    <a:lnTo>
                      <a:pt x="258" y="471"/>
                    </a:lnTo>
                    <a:lnTo>
                      <a:pt x="262" y="479"/>
                    </a:lnTo>
                    <a:lnTo>
                      <a:pt x="266" y="489"/>
                    </a:lnTo>
                    <a:lnTo>
                      <a:pt x="269" y="498"/>
                    </a:lnTo>
                    <a:lnTo>
                      <a:pt x="270" y="513"/>
                    </a:lnTo>
                    <a:lnTo>
                      <a:pt x="270" y="524"/>
                    </a:lnTo>
                    <a:lnTo>
                      <a:pt x="266" y="540"/>
                    </a:lnTo>
                    <a:lnTo>
                      <a:pt x="261" y="554"/>
                    </a:lnTo>
                    <a:lnTo>
                      <a:pt x="255" y="566"/>
                    </a:lnTo>
                    <a:lnTo>
                      <a:pt x="247" y="574"/>
                    </a:lnTo>
                    <a:lnTo>
                      <a:pt x="240" y="580"/>
                    </a:lnTo>
                    <a:lnTo>
                      <a:pt x="227" y="588"/>
                    </a:lnTo>
                    <a:lnTo>
                      <a:pt x="222" y="591"/>
                    </a:lnTo>
                    <a:lnTo>
                      <a:pt x="214" y="594"/>
                    </a:lnTo>
                    <a:lnTo>
                      <a:pt x="206" y="597"/>
                    </a:lnTo>
                    <a:lnTo>
                      <a:pt x="195" y="598"/>
                    </a:lnTo>
                    <a:lnTo>
                      <a:pt x="185" y="600"/>
                    </a:lnTo>
                    <a:lnTo>
                      <a:pt x="174" y="602"/>
                    </a:lnTo>
                    <a:lnTo>
                      <a:pt x="165" y="603"/>
                    </a:lnTo>
                    <a:lnTo>
                      <a:pt x="150" y="602"/>
                    </a:lnTo>
                    <a:lnTo>
                      <a:pt x="137" y="600"/>
                    </a:lnTo>
                    <a:lnTo>
                      <a:pt x="124" y="597"/>
                    </a:lnTo>
                    <a:lnTo>
                      <a:pt x="112" y="593"/>
                    </a:lnTo>
                    <a:lnTo>
                      <a:pt x="101" y="587"/>
                    </a:lnTo>
                    <a:lnTo>
                      <a:pt x="90" y="581"/>
                    </a:lnTo>
                    <a:lnTo>
                      <a:pt x="80" y="574"/>
                    </a:lnTo>
                    <a:lnTo>
                      <a:pt x="71" y="566"/>
                    </a:lnTo>
                    <a:lnTo>
                      <a:pt x="63" y="557"/>
                    </a:lnTo>
                    <a:lnTo>
                      <a:pt x="55" y="548"/>
                    </a:lnTo>
                    <a:lnTo>
                      <a:pt x="50" y="538"/>
                    </a:lnTo>
                    <a:lnTo>
                      <a:pt x="41" y="517"/>
                    </a:lnTo>
                    <a:lnTo>
                      <a:pt x="38" y="506"/>
                    </a:lnTo>
                    <a:lnTo>
                      <a:pt x="35" y="485"/>
                    </a:lnTo>
                    <a:lnTo>
                      <a:pt x="37" y="460"/>
                    </a:lnTo>
                    <a:lnTo>
                      <a:pt x="39" y="448"/>
                    </a:lnTo>
                    <a:lnTo>
                      <a:pt x="43" y="436"/>
                    </a:lnTo>
                    <a:lnTo>
                      <a:pt x="48" y="424"/>
                    </a:lnTo>
                    <a:lnTo>
                      <a:pt x="53" y="413"/>
                    </a:lnTo>
                    <a:lnTo>
                      <a:pt x="59" y="403"/>
                    </a:lnTo>
                    <a:lnTo>
                      <a:pt x="67" y="392"/>
                    </a:lnTo>
                    <a:lnTo>
                      <a:pt x="84" y="370"/>
                    </a:lnTo>
                    <a:lnTo>
                      <a:pt x="102" y="350"/>
                    </a:lnTo>
                    <a:lnTo>
                      <a:pt x="123" y="330"/>
                    </a:lnTo>
                    <a:lnTo>
                      <a:pt x="146" y="311"/>
                    </a:lnTo>
                    <a:lnTo>
                      <a:pt x="154" y="304"/>
                    </a:lnTo>
                    <a:lnTo>
                      <a:pt x="161" y="297"/>
                    </a:lnTo>
                    <a:lnTo>
                      <a:pt x="166" y="292"/>
                    </a:lnTo>
                    <a:lnTo>
                      <a:pt x="178" y="279"/>
                    </a:lnTo>
                    <a:lnTo>
                      <a:pt x="189" y="266"/>
                    </a:lnTo>
                    <a:lnTo>
                      <a:pt x="205" y="246"/>
                    </a:lnTo>
                    <a:lnTo>
                      <a:pt x="209" y="238"/>
                    </a:lnTo>
                    <a:lnTo>
                      <a:pt x="213" y="230"/>
                    </a:lnTo>
                    <a:lnTo>
                      <a:pt x="220" y="215"/>
                    </a:lnTo>
                    <a:lnTo>
                      <a:pt x="223" y="207"/>
                    </a:lnTo>
                    <a:lnTo>
                      <a:pt x="226" y="198"/>
                    </a:lnTo>
                    <a:lnTo>
                      <a:pt x="230" y="186"/>
                    </a:lnTo>
                    <a:lnTo>
                      <a:pt x="235" y="169"/>
                    </a:lnTo>
                    <a:lnTo>
                      <a:pt x="238" y="157"/>
                    </a:lnTo>
                    <a:lnTo>
                      <a:pt x="240" y="145"/>
                    </a:lnTo>
                    <a:lnTo>
                      <a:pt x="241" y="133"/>
                    </a:lnTo>
                    <a:lnTo>
                      <a:pt x="241" y="117"/>
                    </a:lnTo>
                    <a:lnTo>
                      <a:pt x="240" y="101"/>
                    </a:lnTo>
                    <a:lnTo>
                      <a:pt x="239" y="87"/>
                    </a:lnTo>
                    <a:lnTo>
                      <a:pt x="236" y="72"/>
                    </a:lnTo>
                    <a:lnTo>
                      <a:pt x="232" y="59"/>
                    </a:lnTo>
                    <a:lnTo>
                      <a:pt x="227" y="50"/>
                    </a:lnTo>
                    <a:lnTo>
                      <a:pt x="224" y="42"/>
                    </a:lnTo>
                    <a:lnTo>
                      <a:pt x="220" y="32"/>
                    </a:lnTo>
                    <a:lnTo>
                      <a:pt x="211" y="18"/>
                    </a:lnTo>
                    <a:lnTo>
                      <a:pt x="198" y="4"/>
                    </a:lnTo>
                    <a:lnTo>
                      <a:pt x="183" y="0"/>
                    </a:lnTo>
                    <a:lnTo>
                      <a:pt x="174" y="2"/>
                    </a:lnTo>
                    <a:lnTo>
                      <a:pt x="167" y="5"/>
                    </a:lnTo>
                    <a:lnTo>
                      <a:pt x="154" y="19"/>
                    </a:lnTo>
                    <a:lnTo>
                      <a:pt x="142" y="35"/>
                    </a:lnTo>
                    <a:lnTo>
                      <a:pt x="136" y="44"/>
                    </a:lnTo>
                    <a:lnTo>
                      <a:pt x="131" y="55"/>
                    </a:lnTo>
                    <a:lnTo>
                      <a:pt x="126" y="66"/>
                    </a:lnTo>
                    <a:lnTo>
                      <a:pt x="123" y="79"/>
                    </a:lnTo>
                    <a:lnTo>
                      <a:pt x="120" y="91"/>
                    </a:lnTo>
                    <a:lnTo>
                      <a:pt x="117" y="104"/>
                    </a:lnTo>
                    <a:lnTo>
                      <a:pt x="116" y="118"/>
                    </a:lnTo>
                    <a:lnTo>
                      <a:pt x="116" y="132"/>
                    </a:lnTo>
                    <a:lnTo>
                      <a:pt x="116" y="133"/>
                    </a:lnTo>
                    <a:lnTo>
                      <a:pt x="117" y="158"/>
                    </a:lnTo>
                    <a:lnTo>
                      <a:pt x="121" y="183"/>
                    </a:lnTo>
                    <a:lnTo>
                      <a:pt x="122" y="195"/>
                    </a:lnTo>
                    <a:lnTo>
                      <a:pt x="125" y="208"/>
                    </a:lnTo>
                    <a:lnTo>
                      <a:pt x="132" y="233"/>
                    </a:lnTo>
                    <a:lnTo>
                      <a:pt x="138" y="227"/>
                    </a:lnTo>
                    <a:lnTo>
                      <a:pt x="145" y="221"/>
                    </a:lnTo>
                    <a:lnTo>
                      <a:pt x="141" y="211"/>
                    </a:lnTo>
                    <a:lnTo>
                      <a:pt x="138" y="199"/>
                    </a:lnTo>
                    <a:lnTo>
                      <a:pt x="136" y="185"/>
                    </a:lnTo>
                    <a:lnTo>
                      <a:pt x="136" y="171"/>
                    </a:lnTo>
                    <a:lnTo>
                      <a:pt x="136" y="152"/>
                    </a:lnTo>
                    <a:lnTo>
                      <a:pt x="140" y="133"/>
                    </a:lnTo>
                    <a:lnTo>
                      <a:pt x="143" y="120"/>
                    </a:lnTo>
                    <a:lnTo>
                      <a:pt x="147" y="109"/>
                    </a:lnTo>
                    <a:lnTo>
                      <a:pt x="152" y="99"/>
                    </a:lnTo>
                    <a:lnTo>
                      <a:pt x="157" y="89"/>
                    </a:lnTo>
                    <a:lnTo>
                      <a:pt x="170" y="72"/>
                    </a:lnTo>
                    <a:lnTo>
                      <a:pt x="187" y="62"/>
                    </a:lnTo>
                    <a:lnTo>
                      <a:pt x="197" y="61"/>
                    </a:lnTo>
                    <a:lnTo>
                      <a:pt x="205" y="62"/>
                    </a:lnTo>
                    <a:lnTo>
                      <a:pt x="217" y="72"/>
                    </a:lnTo>
                    <a:lnTo>
                      <a:pt x="221" y="93"/>
                    </a:lnTo>
                    <a:lnTo>
                      <a:pt x="220" y="109"/>
                    </a:lnTo>
                    <a:lnTo>
                      <a:pt x="214" y="126"/>
                    </a:lnTo>
                    <a:lnTo>
                      <a:pt x="203" y="148"/>
                    </a:lnTo>
                    <a:lnTo>
                      <a:pt x="195" y="165"/>
                    </a:lnTo>
                    <a:lnTo>
                      <a:pt x="188" y="175"/>
                    </a:lnTo>
                    <a:lnTo>
                      <a:pt x="182" y="183"/>
                    </a:lnTo>
                    <a:lnTo>
                      <a:pt x="176" y="192"/>
                    </a:lnTo>
                    <a:lnTo>
                      <a:pt x="169" y="200"/>
                    </a:lnTo>
                    <a:lnTo>
                      <a:pt x="157" y="212"/>
                    </a:lnTo>
                    <a:lnTo>
                      <a:pt x="150" y="217"/>
                    </a:lnTo>
                    <a:lnTo>
                      <a:pt x="145" y="221"/>
                    </a:lnTo>
                    <a:lnTo>
                      <a:pt x="139" y="227"/>
                    </a:lnTo>
                    <a:lnTo>
                      <a:pt x="132" y="234"/>
                    </a:lnTo>
                    <a:lnTo>
                      <a:pt x="116" y="248"/>
                    </a:lnTo>
                    <a:lnTo>
                      <a:pt x="96" y="268"/>
                    </a:lnTo>
                    <a:lnTo>
                      <a:pt x="80" y="285"/>
                    </a:lnTo>
                    <a:lnTo>
                      <a:pt x="60" y="307"/>
                    </a:lnTo>
                    <a:lnTo>
                      <a:pt x="42" y="331"/>
                    </a:lnTo>
                    <a:lnTo>
                      <a:pt x="25" y="357"/>
                    </a:lnTo>
                    <a:lnTo>
                      <a:pt x="18" y="370"/>
                    </a:lnTo>
                    <a:lnTo>
                      <a:pt x="13" y="385"/>
                    </a:lnTo>
                    <a:lnTo>
                      <a:pt x="7" y="399"/>
                    </a:lnTo>
                    <a:lnTo>
                      <a:pt x="4" y="414"/>
                    </a:lnTo>
                    <a:lnTo>
                      <a:pt x="1" y="429"/>
                    </a:lnTo>
                    <a:lnTo>
                      <a:pt x="0" y="445"/>
                    </a:lnTo>
                    <a:lnTo>
                      <a:pt x="1" y="461"/>
                    </a:lnTo>
                    <a:lnTo>
                      <a:pt x="3" y="477"/>
                    </a:lnTo>
                    <a:lnTo>
                      <a:pt x="7" y="493"/>
                    </a:lnTo>
                    <a:lnTo>
                      <a:pt x="10" y="501"/>
                    </a:lnTo>
                    <a:lnTo>
                      <a:pt x="14" y="509"/>
                    </a:lnTo>
                    <a:lnTo>
                      <a:pt x="20" y="524"/>
                    </a:lnTo>
                    <a:lnTo>
                      <a:pt x="29" y="539"/>
                    </a:lnTo>
                    <a:lnTo>
                      <a:pt x="38" y="552"/>
                    </a:lnTo>
                    <a:lnTo>
                      <a:pt x="50" y="565"/>
                    </a:lnTo>
                    <a:lnTo>
                      <a:pt x="55" y="571"/>
                    </a:lnTo>
                    <a:lnTo>
                      <a:pt x="62" y="576"/>
                    </a:lnTo>
                    <a:lnTo>
                      <a:pt x="75" y="587"/>
                    </a:lnTo>
                    <a:lnTo>
                      <a:pt x="89" y="595"/>
                    </a:lnTo>
                    <a:lnTo>
                      <a:pt x="104" y="603"/>
                    </a:lnTo>
                    <a:lnTo>
                      <a:pt x="119" y="609"/>
                    </a:lnTo>
                    <a:lnTo>
                      <a:pt x="136" y="613"/>
                    </a:lnTo>
                    <a:lnTo>
                      <a:pt x="152" y="616"/>
                    </a:lnTo>
                    <a:lnTo>
                      <a:pt x="170" y="617"/>
                    </a:lnTo>
                    <a:lnTo>
                      <a:pt x="180" y="616"/>
                    </a:lnTo>
                    <a:lnTo>
                      <a:pt x="190" y="616"/>
                    </a:lnTo>
                    <a:lnTo>
                      <a:pt x="200" y="614"/>
                    </a:lnTo>
                    <a:lnTo>
                      <a:pt x="210" y="612"/>
                    </a:lnTo>
                    <a:lnTo>
                      <a:pt x="212" y="621"/>
                    </a:lnTo>
                    <a:lnTo>
                      <a:pt x="214" y="633"/>
                    </a:lnTo>
                    <a:lnTo>
                      <a:pt x="218" y="647"/>
                    </a:lnTo>
                    <a:lnTo>
                      <a:pt x="220" y="656"/>
                    </a:lnTo>
                    <a:lnTo>
                      <a:pt x="223" y="665"/>
                    </a:lnTo>
                    <a:lnTo>
                      <a:pt x="225" y="676"/>
                    </a:lnTo>
                    <a:lnTo>
                      <a:pt x="226" y="676"/>
                    </a:lnTo>
                    <a:lnTo>
                      <a:pt x="227" y="684"/>
                    </a:lnTo>
                    <a:lnTo>
                      <a:pt x="229" y="693"/>
                    </a:lnTo>
                    <a:lnTo>
                      <a:pt x="231" y="707"/>
                    </a:lnTo>
                    <a:lnTo>
                      <a:pt x="232" y="722"/>
                    </a:lnTo>
                    <a:lnTo>
                      <a:pt x="232" y="732"/>
                    </a:lnTo>
                    <a:lnTo>
                      <a:pt x="231" y="742"/>
                    </a:lnTo>
                    <a:lnTo>
                      <a:pt x="227" y="757"/>
                    </a:lnTo>
                    <a:lnTo>
                      <a:pt x="221" y="768"/>
                    </a:lnTo>
                    <a:lnTo>
                      <a:pt x="216" y="773"/>
                    </a:lnTo>
                    <a:lnTo>
                      <a:pt x="210" y="779"/>
                    </a:lnTo>
                    <a:lnTo>
                      <a:pt x="204" y="784"/>
                    </a:lnTo>
                    <a:lnTo>
                      <a:pt x="191" y="791"/>
                    </a:lnTo>
                    <a:lnTo>
                      <a:pt x="180" y="795"/>
                    </a:lnTo>
                    <a:lnTo>
                      <a:pt x="173" y="797"/>
                    </a:lnTo>
                    <a:lnTo>
                      <a:pt x="166" y="798"/>
                    </a:lnTo>
                    <a:lnTo>
                      <a:pt x="158" y="799"/>
                    </a:lnTo>
                    <a:lnTo>
                      <a:pt x="149" y="798"/>
                    </a:lnTo>
                    <a:lnTo>
                      <a:pt x="140" y="796"/>
                    </a:lnTo>
                    <a:lnTo>
                      <a:pt x="132" y="793"/>
                    </a:lnTo>
                    <a:lnTo>
                      <a:pt x="126" y="790"/>
                    </a:lnTo>
                    <a:lnTo>
                      <a:pt x="143" y="785"/>
                    </a:lnTo>
                    <a:lnTo>
                      <a:pt x="150" y="780"/>
                    </a:lnTo>
                    <a:lnTo>
                      <a:pt x="154" y="777"/>
                    </a:lnTo>
                    <a:lnTo>
                      <a:pt x="157" y="774"/>
                    </a:lnTo>
                    <a:lnTo>
                      <a:pt x="164" y="766"/>
                    </a:lnTo>
                    <a:lnTo>
                      <a:pt x="169" y="757"/>
                    </a:lnTo>
                    <a:lnTo>
                      <a:pt x="172" y="741"/>
                    </a:lnTo>
                    <a:lnTo>
                      <a:pt x="172" y="731"/>
                    </a:lnTo>
                    <a:lnTo>
                      <a:pt x="166" y="711"/>
                    </a:lnTo>
                    <a:lnTo>
                      <a:pt x="157" y="698"/>
                    </a:lnTo>
                    <a:lnTo>
                      <a:pt x="145" y="689"/>
                    </a:lnTo>
                    <a:lnTo>
                      <a:pt x="131" y="684"/>
                    </a:lnTo>
                    <a:lnTo>
                      <a:pt x="121" y="683"/>
                    </a:lnTo>
                    <a:lnTo>
                      <a:pt x="101" y="687"/>
                    </a:lnTo>
                    <a:lnTo>
                      <a:pt x="92" y="691"/>
                    </a:lnTo>
                    <a:lnTo>
                      <a:pt x="84" y="698"/>
                    </a:lnTo>
                    <a:lnTo>
                      <a:pt x="77" y="706"/>
                    </a:lnTo>
                    <a:lnTo>
                      <a:pt x="70" y="726"/>
                    </a:lnTo>
                    <a:lnTo>
                      <a:pt x="69" y="743"/>
                    </a:lnTo>
                    <a:lnTo>
                      <a:pt x="71" y="760"/>
                    </a:lnTo>
                    <a:lnTo>
                      <a:pt x="73" y="766"/>
                    </a:lnTo>
                    <a:lnTo>
                      <a:pt x="80" y="779"/>
                    </a:lnTo>
                    <a:lnTo>
                      <a:pt x="90" y="791"/>
                    </a:lnTo>
                    <a:lnTo>
                      <a:pt x="97" y="796"/>
                    </a:lnTo>
                    <a:lnTo>
                      <a:pt x="110" y="804"/>
                    </a:lnTo>
                    <a:lnTo>
                      <a:pt x="125" y="810"/>
                    </a:lnTo>
                    <a:lnTo>
                      <a:pt x="132" y="812"/>
                    </a:lnTo>
                    <a:lnTo>
                      <a:pt x="149" y="814"/>
                    </a:lnTo>
                    <a:lnTo>
                      <a:pt x="158" y="815"/>
                    </a:lnTo>
                    <a:lnTo>
                      <a:pt x="170" y="814"/>
                    </a:lnTo>
                    <a:lnTo>
                      <a:pt x="181" y="812"/>
                    </a:lnTo>
                    <a:lnTo>
                      <a:pt x="193" y="808"/>
                    </a:lnTo>
                    <a:lnTo>
                      <a:pt x="208" y="801"/>
                    </a:lnTo>
                    <a:lnTo>
                      <a:pt x="213" y="798"/>
                    </a:lnTo>
                    <a:lnTo>
                      <a:pt x="222" y="791"/>
                    </a:lnTo>
                    <a:lnTo>
                      <a:pt x="230" y="783"/>
                    </a:lnTo>
                    <a:lnTo>
                      <a:pt x="237" y="775"/>
                    </a:lnTo>
                    <a:lnTo>
                      <a:pt x="242" y="764"/>
                    </a:lnTo>
                    <a:lnTo>
                      <a:pt x="246" y="754"/>
                    </a:lnTo>
                    <a:lnTo>
                      <a:pt x="249" y="743"/>
                    </a:lnTo>
                    <a:lnTo>
                      <a:pt x="250" y="732"/>
                    </a:lnTo>
                    <a:lnTo>
                      <a:pt x="249" y="715"/>
                    </a:lnTo>
                    <a:lnTo>
                      <a:pt x="246" y="699"/>
                    </a:lnTo>
                    <a:lnTo>
                      <a:pt x="244" y="687"/>
                    </a:lnTo>
                    <a:lnTo>
                      <a:pt x="241" y="674"/>
                    </a:lnTo>
                    <a:lnTo>
                      <a:pt x="231" y="633"/>
                    </a:lnTo>
                    <a:lnTo>
                      <a:pt x="229" y="621"/>
                    </a:lnTo>
                    <a:lnTo>
                      <a:pt x="226" y="606"/>
                    </a:lnTo>
                    <a:lnTo>
                      <a:pt x="235" y="602"/>
                    </a:lnTo>
                    <a:lnTo>
                      <a:pt x="244" y="598"/>
                    </a:lnTo>
                    <a:lnTo>
                      <a:pt x="252" y="593"/>
                    </a:lnTo>
                    <a:lnTo>
                      <a:pt x="260" y="587"/>
                    </a:lnTo>
                    <a:lnTo>
                      <a:pt x="264" y="584"/>
                    </a:lnTo>
                    <a:lnTo>
                      <a:pt x="274" y="575"/>
                    </a:lnTo>
                    <a:lnTo>
                      <a:pt x="280" y="569"/>
                    </a:lnTo>
                    <a:lnTo>
                      <a:pt x="287" y="558"/>
                    </a:lnTo>
                    <a:lnTo>
                      <a:pt x="294" y="547"/>
                    </a:lnTo>
                    <a:lnTo>
                      <a:pt x="300" y="530"/>
                    </a:lnTo>
                    <a:lnTo>
                      <a:pt x="303" y="513"/>
                    </a:lnTo>
                    <a:lnTo>
                      <a:pt x="305" y="496"/>
                    </a:lnTo>
                    <a:lnTo>
                      <a:pt x="305" y="485"/>
                    </a:lnTo>
                    <a:lnTo>
                      <a:pt x="303" y="473"/>
                    </a:lnTo>
                    <a:lnTo>
                      <a:pt x="301" y="462"/>
                    </a:lnTo>
                    <a:lnTo>
                      <a:pt x="298" y="451"/>
                    </a:lnTo>
                    <a:lnTo>
                      <a:pt x="293" y="441"/>
                    </a:lnTo>
                    <a:lnTo>
                      <a:pt x="288" y="431"/>
                    </a:lnTo>
                    <a:lnTo>
                      <a:pt x="282" y="421"/>
                    </a:lnTo>
                    <a:lnTo>
                      <a:pt x="276" y="413"/>
                    </a:lnTo>
                    <a:lnTo>
                      <a:pt x="268" y="405"/>
                    </a:lnTo>
                    <a:lnTo>
                      <a:pt x="260" y="398"/>
                    </a:lnTo>
                    <a:lnTo>
                      <a:pt x="251" y="392"/>
                    </a:lnTo>
                    <a:lnTo>
                      <a:pt x="242" y="387"/>
                    </a:lnTo>
                    <a:lnTo>
                      <a:pt x="231" y="382"/>
                    </a:lnTo>
                    <a:lnTo>
                      <a:pt x="220" y="379"/>
                    </a:lnTo>
                    <a:lnTo>
                      <a:pt x="209" y="377"/>
                    </a:lnTo>
                    <a:lnTo>
                      <a:pt x="194" y="377"/>
                    </a:lnTo>
                    <a:lnTo>
                      <a:pt x="178" y="379"/>
                    </a:lnTo>
                    <a:lnTo>
                      <a:pt x="161" y="299"/>
                    </a:lnTo>
                    <a:lnTo>
                      <a:pt x="154" y="305"/>
                    </a:lnTo>
                    <a:lnTo>
                      <a:pt x="147" y="311"/>
                    </a:lnTo>
                    <a:lnTo>
                      <a:pt x="162" y="382"/>
                    </a:lnTo>
                    <a:lnTo>
                      <a:pt x="147" y="389"/>
                    </a:lnTo>
                    <a:lnTo>
                      <a:pt x="134" y="398"/>
                    </a:lnTo>
                    <a:lnTo>
                      <a:pt x="113" y="421"/>
                    </a:lnTo>
                    <a:lnTo>
                      <a:pt x="104" y="435"/>
                    </a:lnTo>
                    <a:lnTo>
                      <a:pt x="94" y="464"/>
                    </a:lnTo>
                    <a:lnTo>
                      <a:pt x="93" y="480"/>
                    </a:lnTo>
                    <a:lnTo>
                      <a:pt x="94" y="494"/>
                    </a:lnTo>
                    <a:lnTo>
                      <a:pt x="100" y="513"/>
                    </a:lnTo>
                    <a:lnTo>
                      <a:pt x="107" y="526"/>
                    </a:lnTo>
                    <a:lnTo>
                      <a:pt x="112" y="532"/>
                    </a:lnTo>
                    <a:lnTo>
                      <a:pt x="130" y="548"/>
                    </a:lnTo>
                    <a:lnTo>
                      <a:pt x="141" y="554"/>
                    </a:lnTo>
                    <a:lnTo>
                      <a:pt x="152" y="559"/>
                    </a:lnTo>
                    <a:lnTo>
                      <a:pt x="152" y="551"/>
                    </a:lnTo>
                    <a:lnTo>
                      <a:pt x="140" y="541"/>
                    </a:lnTo>
                    <a:lnTo>
                      <a:pt x="131" y="529"/>
                    </a:lnTo>
                    <a:lnTo>
                      <a:pt x="124" y="513"/>
                    </a:lnTo>
                    <a:lnTo>
                      <a:pt x="122" y="505"/>
                    </a:lnTo>
                    <a:lnTo>
                      <a:pt x="123" y="488"/>
                    </a:lnTo>
                    <a:lnTo>
                      <a:pt x="126" y="478"/>
                    </a:lnTo>
                    <a:lnTo>
                      <a:pt x="131" y="469"/>
                    </a:lnTo>
                    <a:lnTo>
                      <a:pt x="138" y="460"/>
                    </a:lnTo>
                    <a:lnTo>
                      <a:pt x="146" y="451"/>
                    </a:lnTo>
                    <a:lnTo>
                      <a:pt x="155" y="444"/>
                    </a:lnTo>
                    <a:lnTo>
                      <a:pt x="164" y="439"/>
                    </a:lnTo>
                    <a:lnTo>
                      <a:pt x="173" y="436"/>
                    </a:lnTo>
                    <a:lnTo>
                      <a:pt x="206" y="596"/>
                    </a:lnTo>
                    <a:lnTo>
                      <a:pt x="214" y="594"/>
                    </a:lnTo>
                    <a:close/>
                  </a:path>
                </a:pathLst>
              </a:custGeom>
              <a:solidFill>
                <a:srgbClr val="1F1A17"/>
              </a:solidFill>
              <a:ln w="0" cap="flat">
                <a:solidFill>
                  <a:srgbClr val="1F1A17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9465" name="Group 213"/>
              <p:cNvGrpSpPr>
                <a:grpSpLocks/>
              </p:cNvGrpSpPr>
              <p:nvPr/>
            </p:nvGrpSpPr>
            <p:grpSpPr bwMode="auto">
              <a:xfrm>
                <a:off x="973137" y="4976803"/>
                <a:ext cx="7200893" cy="1159031"/>
                <a:chOff x="240" y="3120"/>
                <a:chExt cx="5280" cy="882"/>
              </a:xfrm>
            </p:grpSpPr>
            <p:grpSp>
              <p:nvGrpSpPr>
                <p:cNvPr id="19497" name="Group 52"/>
                <p:cNvGrpSpPr>
                  <a:grpSpLocks/>
                </p:cNvGrpSpPr>
                <p:nvPr/>
              </p:nvGrpSpPr>
              <p:grpSpPr bwMode="auto">
                <a:xfrm>
                  <a:off x="5472" y="3216"/>
                  <a:ext cx="47" cy="576"/>
                  <a:chOff x="3438" y="1566"/>
                  <a:chExt cx="30" cy="234"/>
                </a:xfrm>
              </p:grpSpPr>
              <p:sp>
                <p:nvSpPr>
                  <p:cNvPr id="19524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438" y="1566"/>
                    <a:ext cx="0" cy="234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25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468" y="1566"/>
                    <a:ext cx="0" cy="234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498" name="Freeform 72"/>
                <p:cNvSpPr>
                  <a:spLocks/>
                </p:cNvSpPr>
                <p:nvPr/>
              </p:nvSpPr>
              <p:spPr bwMode="auto">
                <a:xfrm>
                  <a:off x="2592" y="3264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499" name="Group 80"/>
                <p:cNvGrpSpPr>
                  <a:grpSpLocks/>
                </p:cNvGrpSpPr>
                <p:nvPr/>
              </p:nvGrpSpPr>
              <p:grpSpPr bwMode="auto">
                <a:xfrm>
                  <a:off x="4800" y="3408"/>
                  <a:ext cx="202" cy="234"/>
                  <a:chOff x="4062" y="2814"/>
                  <a:chExt cx="168" cy="216"/>
                </a:xfrm>
              </p:grpSpPr>
              <p:sp>
                <p:nvSpPr>
                  <p:cNvPr id="19522" name="Freeform 8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2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9500" name="Group 177"/>
                <p:cNvGrpSpPr>
                  <a:grpSpLocks/>
                </p:cNvGrpSpPr>
                <p:nvPr/>
              </p:nvGrpSpPr>
              <p:grpSpPr bwMode="auto">
                <a:xfrm>
                  <a:off x="240" y="3216"/>
                  <a:ext cx="5280" cy="576"/>
                  <a:chOff x="240" y="768"/>
                  <a:chExt cx="5280" cy="576"/>
                </a:xfrm>
              </p:grpSpPr>
              <p:sp>
                <p:nvSpPr>
                  <p:cNvPr id="19517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768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18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912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19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200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20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056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521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344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01" name="Freeform 183"/>
                <p:cNvSpPr>
                  <a:spLocks/>
                </p:cNvSpPr>
                <p:nvPr/>
              </p:nvSpPr>
              <p:spPr bwMode="auto">
                <a:xfrm>
                  <a:off x="336" y="3120"/>
                  <a:ext cx="368" cy="882"/>
                </a:xfrm>
                <a:custGeom>
                  <a:avLst/>
                  <a:gdLst>
                    <a:gd name="T0" fmla="*/ 7008 w 306"/>
                    <a:gd name="T1" fmla="*/ 1910 h 816"/>
                    <a:gd name="T2" fmla="*/ 8381 w 306"/>
                    <a:gd name="T3" fmla="*/ 2026 h 816"/>
                    <a:gd name="T4" fmla="*/ 8990 w 306"/>
                    <a:gd name="T5" fmla="*/ 2243 h 816"/>
                    <a:gd name="T6" fmla="*/ 8221 w 306"/>
                    <a:gd name="T7" fmla="*/ 2512 h 816"/>
                    <a:gd name="T8" fmla="*/ 7124 w 306"/>
                    <a:gd name="T9" fmla="*/ 2606 h 816"/>
                    <a:gd name="T10" fmla="*/ 5788 w 306"/>
                    <a:gd name="T11" fmla="*/ 2644 h 816"/>
                    <a:gd name="T12" fmla="*/ 3741 w 306"/>
                    <a:gd name="T13" fmla="*/ 2605 h 816"/>
                    <a:gd name="T14" fmla="*/ 2087 w 306"/>
                    <a:gd name="T15" fmla="*/ 2446 h 816"/>
                    <a:gd name="T16" fmla="*/ 1165 w 306"/>
                    <a:gd name="T17" fmla="*/ 2127 h 816"/>
                    <a:gd name="T18" fmla="*/ 1789 w 306"/>
                    <a:gd name="T19" fmla="*/ 1809 h 816"/>
                    <a:gd name="T20" fmla="*/ 4096 w 306"/>
                    <a:gd name="T21" fmla="*/ 1447 h 816"/>
                    <a:gd name="T22" fmla="*/ 5924 w 306"/>
                    <a:gd name="T23" fmla="*/ 1219 h 816"/>
                    <a:gd name="T24" fmla="*/ 7365 w 306"/>
                    <a:gd name="T25" fmla="*/ 943 h 816"/>
                    <a:gd name="T26" fmla="*/ 7924 w 306"/>
                    <a:gd name="T27" fmla="*/ 691 h 816"/>
                    <a:gd name="T28" fmla="*/ 7947 w 306"/>
                    <a:gd name="T29" fmla="*/ 380 h 816"/>
                    <a:gd name="T30" fmla="*/ 7365 w 306"/>
                    <a:gd name="T31" fmla="*/ 143 h 816"/>
                    <a:gd name="T32" fmla="*/ 5566 w 306"/>
                    <a:gd name="T33" fmla="*/ 5 h 816"/>
                    <a:gd name="T34" fmla="*/ 4234 w 306"/>
                    <a:gd name="T35" fmla="*/ 291 h 816"/>
                    <a:gd name="T36" fmla="*/ 3864 w 306"/>
                    <a:gd name="T37" fmla="*/ 588 h 816"/>
                    <a:gd name="T38" fmla="*/ 4141 w 306"/>
                    <a:gd name="T39" fmla="*/ 912 h 816"/>
                    <a:gd name="T40" fmla="*/ 4618 w 306"/>
                    <a:gd name="T41" fmla="*/ 872 h 816"/>
                    <a:gd name="T42" fmla="*/ 4647 w 306"/>
                    <a:gd name="T43" fmla="*/ 590 h 816"/>
                    <a:gd name="T44" fmla="*/ 5658 w 306"/>
                    <a:gd name="T45" fmla="*/ 317 h 816"/>
                    <a:gd name="T46" fmla="*/ 7372 w 306"/>
                    <a:gd name="T47" fmla="*/ 407 h 816"/>
                    <a:gd name="T48" fmla="*/ 6267 w 306"/>
                    <a:gd name="T49" fmla="*/ 765 h 816"/>
                    <a:gd name="T50" fmla="*/ 4980 w 306"/>
                    <a:gd name="T51" fmla="*/ 951 h 816"/>
                    <a:gd name="T52" fmla="*/ 3193 w 306"/>
                    <a:gd name="T53" fmla="*/ 1174 h 816"/>
                    <a:gd name="T54" fmla="*/ 592 w 306"/>
                    <a:gd name="T55" fmla="*/ 1621 h 816"/>
                    <a:gd name="T56" fmla="*/ 0 w 306"/>
                    <a:gd name="T57" fmla="*/ 1948 h 816"/>
                    <a:gd name="T58" fmla="*/ 463 w 306"/>
                    <a:gd name="T59" fmla="*/ 2231 h 816"/>
                    <a:gd name="T60" fmla="*/ 1811 w 306"/>
                    <a:gd name="T61" fmla="*/ 2503 h 816"/>
                    <a:gd name="T62" fmla="*/ 3971 w 306"/>
                    <a:gd name="T63" fmla="*/ 2669 h 816"/>
                    <a:gd name="T64" fmla="*/ 6316 w 306"/>
                    <a:gd name="T65" fmla="*/ 2702 h 816"/>
                    <a:gd name="T66" fmla="*/ 7254 w 306"/>
                    <a:gd name="T67" fmla="*/ 2832 h 816"/>
                    <a:gd name="T68" fmla="*/ 7548 w 306"/>
                    <a:gd name="T69" fmla="*/ 2998 h 816"/>
                    <a:gd name="T70" fmla="*/ 7690 w 306"/>
                    <a:gd name="T71" fmla="*/ 3258 h 816"/>
                    <a:gd name="T72" fmla="*/ 6804 w 306"/>
                    <a:gd name="T73" fmla="*/ 3436 h 816"/>
                    <a:gd name="T74" fmla="*/ 5252 w 306"/>
                    <a:gd name="T75" fmla="*/ 3502 h 816"/>
                    <a:gd name="T76" fmla="*/ 4776 w 306"/>
                    <a:gd name="T77" fmla="*/ 3437 h 816"/>
                    <a:gd name="T78" fmla="*/ 5598 w 306"/>
                    <a:gd name="T79" fmla="*/ 3319 h 816"/>
                    <a:gd name="T80" fmla="*/ 4813 w 306"/>
                    <a:gd name="T81" fmla="*/ 3018 h 816"/>
                    <a:gd name="T82" fmla="*/ 2807 w 306"/>
                    <a:gd name="T83" fmla="*/ 3058 h 816"/>
                    <a:gd name="T84" fmla="*/ 2436 w 306"/>
                    <a:gd name="T85" fmla="*/ 3357 h 816"/>
                    <a:gd name="T86" fmla="*/ 4141 w 306"/>
                    <a:gd name="T87" fmla="*/ 3556 h 816"/>
                    <a:gd name="T88" fmla="*/ 6032 w 306"/>
                    <a:gd name="T89" fmla="*/ 3562 h 816"/>
                    <a:gd name="T90" fmla="*/ 7650 w 306"/>
                    <a:gd name="T91" fmla="*/ 3429 h 816"/>
                    <a:gd name="T92" fmla="*/ 8314 w 306"/>
                    <a:gd name="T93" fmla="*/ 3206 h 816"/>
                    <a:gd name="T94" fmla="*/ 8032 w 306"/>
                    <a:gd name="T95" fmla="*/ 2956 h 816"/>
                    <a:gd name="T96" fmla="*/ 8096 w 306"/>
                    <a:gd name="T97" fmla="*/ 2617 h 816"/>
                    <a:gd name="T98" fmla="*/ 9343 w 306"/>
                    <a:gd name="T99" fmla="*/ 2496 h 816"/>
                    <a:gd name="T100" fmla="*/ 10136 w 306"/>
                    <a:gd name="T101" fmla="*/ 2173 h 816"/>
                    <a:gd name="T102" fmla="*/ 9736 w 306"/>
                    <a:gd name="T103" fmla="*/ 1938 h 816"/>
                    <a:gd name="T104" fmla="*/ 8661 w 306"/>
                    <a:gd name="T105" fmla="*/ 1749 h 816"/>
                    <a:gd name="T106" fmla="*/ 6961 w 306"/>
                    <a:gd name="T107" fmla="*/ 1658 h 816"/>
                    <a:gd name="T108" fmla="*/ 4895 w 306"/>
                    <a:gd name="T109" fmla="*/ 1362 h 816"/>
                    <a:gd name="T110" fmla="*/ 3443 w 306"/>
                    <a:gd name="T111" fmla="*/ 1909 h 816"/>
                    <a:gd name="T112" fmla="*/ 3565 w 306"/>
                    <a:gd name="T113" fmla="*/ 2309 h 816"/>
                    <a:gd name="T114" fmla="*/ 5092 w 306"/>
                    <a:gd name="T115" fmla="*/ 2416 h 816"/>
                    <a:gd name="T116" fmla="*/ 4096 w 306"/>
                    <a:gd name="T117" fmla="*/ 2140 h 816"/>
                    <a:gd name="T118" fmla="*/ 5156 w 306"/>
                    <a:gd name="T119" fmla="*/ 1946 h 8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6" h="816">
                      <a:moveTo>
                        <a:pt x="214" y="594"/>
                      </a:moveTo>
                      <a:lnTo>
                        <a:pt x="222" y="590"/>
                      </a:lnTo>
                      <a:lnTo>
                        <a:pt x="189" y="434"/>
                      </a:lnTo>
                      <a:lnTo>
                        <a:pt x="200" y="434"/>
                      </a:lnTo>
                      <a:lnTo>
                        <a:pt x="211" y="436"/>
                      </a:lnTo>
                      <a:lnTo>
                        <a:pt x="220" y="440"/>
                      </a:lnTo>
                      <a:lnTo>
                        <a:pt x="229" y="444"/>
                      </a:lnTo>
                      <a:lnTo>
                        <a:pt x="237" y="449"/>
                      </a:lnTo>
                      <a:lnTo>
                        <a:pt x="245" y="456"/>
                      </a:lnTo>
                      <a:lnTo>
                        <a:pt x="252" y="463"/>
                      </a:lnTo>
                      <a:lnTo>
                        <a:pt x="258" y="471"/>
                      </a:lnTo>
                      <a:lnTo>
                        <a:pt x="262" y="479"/>
                      </a:lnTo>
                      <a:lnTo>
                        <a:pt x="266" y="489"/>
                      </a:lnTo>
                      <a:lnTo>
                        <a:pt x="269" y="498"/>
                      </a:lnTo>
                      <a:lnTo>
                        <a:pt x="270" y="513"/>
                      </a:lnTo>
                      <a:lnTo>
                        <a:pt x="270" y="524"/>
                      </a:lnTo>
                      <a:lnTo>
                        <a:pt x="266" y="540"/>
                      </a:lnTo>
                      <a:lnTo>
                        <a:pt x="261" y="554"/>
                      </a:lnTo>
                      <a:lnTo>
                        <a:pt x="255" y="566"/>
                      </a:lnTo>
                      <a:lnTo>
                        <a:pt x="247" y="574"/>
                      </a:lnTo>
                      <a:lnTo>
                        <a:pt x="240" y="580"/>
                      </a:lnTo>
                      <a:lnTo>
                        <a:pt x="227" y="588"/>
                      </a:lnTo>
                      <a:lnTo>
                        <a:pt x="222" y="591"/>
                      </a:lnTo>
                      <a:lnTo>
                        <a:pt x="214" y="594"/>
                      </a:lnTo>
                      <a:lnTo>
                        <a:pt x="206" y="597"/>
                      </a:lnTo>
                      <a:lnTo>
                        <a:pt x="195" y="598"/>
                      </a:lnTo>
                      <a:lnTo>
                        <a:pt x="185" y="600"/>
                      </a:lnTo>
                      <a:lnTo>
                        <a:pt x="174" y="602"/>
                      </a:lnTo>
                      <a:lnTo>
                        <a:pt x="165" y="603"/>
                      </a:lnTo>
                      <a:lnTo>
                        <a:pt x="150" y="602"/>
                      </a:lnTo>
                      <a:lnTo>
                        <a:pt x="137" y="600"/>
                      </a:lnTo>
                      <a:lnTo>
                        <a:pt x="124" y="597"/>
                      </a:lnTo>
                      <a:lnTo>
                        <a:pt x="112" y="593"/>
                      </a:lnTo>
                      <a:lnTo>
                        <a:pt x="101" y="587"/>
                      </a:lnTo>
                      <a:lnTo>
                        <a:pt x="90" y="581"/>
                      </a:lnTo>
                      <a:lnTo>
                        <a:pt x="80" y="574"/>
                      </a:lnTo>
                      <a:lnTo>
                        <a:pt x="71" y="566"/>
                      </a:lnTo>
                      <a:lnTo>
                        <a:pt x="63" y="557"/>
                      </a:lnTo>
                      <a:lnTo>
                        <a:pt x="55" y="548"/>
                      </a:lnTo>
                      <a:lnTo>
                        <a:pt x="50" y="538"/>
                      </a:lnTo>
                      <a:lnTo>
                        <a:pt x="41" y="517"/>
                      </a:lnTo>
                      <a:lnTo>
                        <a:pt x="38" y="506"/>
                      </a:lnTo>
                      <a:lnTo>
                        <a:pt x="35" y="485"/>
                      </a:lnTo>
                      <a:lnTo>
                        <a:pt x="37" y="460"/>
                      </a:lnTo>
                      <a:lnTo>
                        <a:pt x="39" y="448"/>
                      </a:lnTo>
                      <a:lnTo>
                        <a:pt x="43" y="436"/>
                      </a:lnTo>
                      <a:lnTo>
                        <a:pt x="48" y="424"/>
                      </a:lnTo>
                      <a:lnTo>
                        <a:pt x="53" y="413"/>
                      </a:lnTo>
                      <a:lnTo>
                        <a:pt x="59" y="403"/>
                      </a:lnTo>
                      <a:lnTo>
                        <a:pt x="67" y="392"/>
                      </a:lnTo>
                      <a:lnTo>
                        <a:pt x="84" y="370"/>
                      </a:lnTo>
                      <a:lnTo>
                        <a:pt x="102" y="350"/>
                      </a:lnTo>
                      <a:lnTo>
                        <a:pt x="123" y="330"/>
                      </a:lnTo>
                      <a:lnTo>
                        <a:pt x="146" y="311"/>
                      </a:lnTo>
                      <a:lnTo>
                        <a:pt x="154" y="304"/>
                      </a:lnTo>
                      <a:lnTo>
                        <a:pt x="161" y="297"/>
                      </a:lnTo>
                      <a:lnTo>
                        <a:pt x="166" y="292"/>
                      </a:lnTo>
                      <a:lnTo>
                        <a:pt x="178" y="279"/>
                      </a:lnTo>
                      <a:lnTo>
                        <a:pt x="189" y="266"/>
                      </a:lnTo>
                      <a:lnTo>
                        <a:pt x="205" y="246"/>
                      </a:lnTo>
                      <a:lnTo>
                        <a:pt x="209" y="238"/>
                      </a:lnTo>
                      <a:lnTo>
                        <a:pt x="213" y="230"/>
                      </a:lnTo>
                      <a:lnTo>
                        <a:pt x="220" y="215"/>
                      </a:lnTo>
                      <a:lnTo>
                        <a:pt x="223" y="207"/>
                      </a:lnTo>
                      <a:lnTo>
                        <a:pt x="226" y="198"/>
                      </a:lnTo>
                      <a:lnTo>
                        <a:pt x="230" y="186"/>
                      </a:lnTo>
                      <a:lnTo>
                        <a:pt x="235" y="169"/>
                      </a:lnTo>
                      <a:lnTo>
                        <a:pt x="238" y="157"/>
                      </a:lnTo>
                      <a:lnTo>
                        <a:pt x="240" y="145"/>
                      </a:lnTo>
                      <a:lnTo>
                        <a:pt x="241" y="133"/>
                      </a:lnTo>
                      <a:lnTo>
                        <a:pt x="241" y="117"/>
                      </a:lnTo>
                      <a:lnTo>
                        <a:pt x="240" y="101"/>
                      </a:lnTo>
                      <a:lnTo>
                        <a:pt x="239" y="87"/>
                      </a:lnTo>
                      <a:lnTo>
                        <a:pt x="236" y="72"/>
                      </a:lnTo>
                      <a:lnTo>
                        <a:pt x="232" y="59"/>
                      </a:lnTo>
                      <a:lnTo>
                        <a:pt x="227" y="50"/>
                      </a:lnTo>
                      <a:lnTo>
                        <a:pt x="224" y="42"/>
                      </a:lnTo>
                      <a:lnTo>
                        <a:pt x="220" y="32"/>
                      </a:lnTo>
                      <a:lnTo>
                        <a:pt x="211" y="18"/>
                      </a:lnTo>
                      <a:lnTo>
                        <a:pt x="198" y="4"/>
                      </a:lnTo>
                      <a:lnTo>
                        <a:pt x="183" y="0"/>
                      </a:lnTo>
                      <a:lnTo>
                        <a:pt x="174" y="2"/>
                      </a:lnTo>
                      <a:lnTo>
                        <a:pt x="167" y="5"/>
                      </a:lnTo>
                      <a:lnTo>
                        <a:pt x="154" y="19"/>
                      </a:lnTo>
                      <a:lnTo>
                        <a:pt x="142" y="35"/>
                      </a:lnTo>
                      <a:lnTo>
                        <a:pt x="136" y="44"/>
                      </a:lnTo>
                      <a:lnTo>
                        <a:pt x="131" y="55"/>
                      </a:lnTo>
                      <a:lnTo>
                        <a:pt x="126" y="66"/>
                      </a:lnTo>
                      <a:lnTo>
                        <a:pt x="123" y="79"/>
                      </a:lnTo>
                      <a:lnTo>
                        <a:pt x="120" y="91"/>
                      </a:lnTo>
                      <a:lnTo>
                        <a:pt x="117" y="104"/>
                      </a:lnTo>
                      <a:lnTo>
                        <a:pt x="116" y="118"/>
                      </a:lnTo>
                      <a:lnTo>
                        <a:pt x="116" y="132"/>
                      </a:lnTo>
                      <a:lnTo>
                        <a:pt x="116" y="133"/>
                      </a:lnTo>
                      <a:lnTo>
                        <a:pt x="117" y="158"/>
                      </a:lnTo>
                      <a:lnTo>
                        <a:pt x="121" y="183"/>
                      </a:lnTo>
                      <a:lnTo>
                        <a:pt x="122" y="195"/>
                      </a:lnTo>
                      <a:lnTo>
                        <a:pt x="125" y="208"/>
                      </a:lnTo>
                      <a:lnTo>
                        <a:pt x="132" y="233"/>
                      </a:lnTo>
                      <a:lnTo>
                        <a:pt x="138" y="227"/>
                      </a:lnTo>
                      <a:lnTo>
                        <a:pt x="145" y="221"/>
                      </a:lnTo>
                      <a:lnTo>
                        <a:pt x="141" y="211"/>
                      </a:lnTo>
                      <a:lnTo>
                        <a:pt x="138" y="199"/>
                      </a:lnTo>
                      <a:lnTo>
                        <a:pt x="136" y="185"/>
                      </a:lnTo>
                      <a:lnTo>
                        <a:pt x="136" y="171"/>
                      </a:lnTo>
                      <a:lnTo>
                        <a:pt x="136" y="152"/>
                      </a:lnTo>
                      <a:lnTo>
                        <a:pt x="140" y="133"/>
                      </a:lnTo>
                      <a:lnTo>
                        <a:pt x="143" y="120"/>
                      </a:lnTo>
                      <a:lnTo>
                        <a:pt x="147" y="109"/>
                      </a:lnTo>
                      <a:lnTo>
                        <a:pt x="152" y="99"/>
                      </a:lnTo>
                      <a:lnTo>
                        <a:pt x="157" y="89"/>
                      </a:lnTo>
                      <a:lnTo>
                        <a:pt x="170" y="72"/>
                      </a:lnTo>
                      <a:lnTo>
                        <a:pt x="187" y="62"/>
                      </a:lnTo>
                      <a:lnTo>
                        <a:pt x="197" y="61"/>
                      </a:lnTo>
                      <a:lnTo>
                        <a:pt x="205" y="62"/>
                      </a:lnTo>
                      <a:lnTo>
                        <a:pt x="217" y="72"/>
                      </a:lnTo>
                      <a:lnTo>
                        <a:pt x="221" y="93"/>
                      </a:lnTo>
                      <a:lnTo>
                        <a:pt x="220" y="109"/>
                      </a:lnTo>
                      <a:lnTo>
                        <a:pt x="214" y="126"/>
                      </a:lnTo>
                      <a:lnTo>
                        <a:pt x="203" y="148"/>
                      </a:lnTo>
                      <a:lnTo>
                        <a:pt x="195" y="165"/>
                      </a:lnTo>
                      <a:lnTo>
                        <a:pt x="188" y="175"/>
                      </a:lnTo>
                      <a:lnTo>
                        <a:pt x="182" y="183"/>
                      </a:lnTo>
                      <a:lnTo>
                        <a:pt x="176" y="192"/>
                      </a:lnTo>
                      <a:lnTo>
                        <a:pt x="169" y="200"/>
                      </a:lnTo>
                      <a:lnTo>
                        <a:pt x="157" y="212"/>
                      </a:lnTo>
                      <a:lnTo>
                        <a:pt x="150" y="217"/>
                      </a:lnTo>
                      <a:lnTo>
                        <a:pt x="145" y="221"/>
                      </a:lnTo>
                      <a:lnTo>
                        <a:pt x="139" y="227"/>
                      </a:lnTo>
                      <a:lnTo>
                        <a:pt x="132" y="234"/>
                      </a:lnTo>
                      <a:lnTo>
                        <a:pt x="116" y="248"/>
                      </a:lnTo>
                      <a:lnTo>
                        <a:pt x="96" y="268"/>
                      </a:lnTo>
                      <a:lnTo>
                        <a:pt x="80" y="285"/>
                      </a:lnTo>
                      <a:lnTo>
                        <a:pt x="60" y="307"/>
                      </a:lnTo>
                      <a:lnTo>
                        <a:pt x="42" y="331"/>
                      </a:lnTo>
                      <a:lnTo>
                        <a:pt x="25" y="357"/>
                      </a:lnTo>
                      <a:lnTo>
                        <a:pt x="18" y="370"/>
                      </a:lnTo>
                      <a:lnTo>
                        <a:pt x="13" y="385"/>
                      </a:lnTo>
                      <a:lnTo>
                        <a:pt x="7" y="399"/>
                      </a:lnTo>
                      <a:lnTo>
                        <a:pt x="4" y="414"/>
                      </a:lnTo>
                      <a:lnTo>
                        <a:pt x="1" y="429"/>
                      </a:lnTo>
                      <a:lnTo>
                        <a:pt x="0" y="445"/>
                      </a:lnTo>
                      <a:lnTo>
                        <a:pt x="1" y="461"/>
                      </a:lnTo>
                      <a:lnTo>
                        <a:pt x="3" y="477"/>
                      </a:lnTo>
                      <a:lnTo>
                        <a:pt x="7" y="493"/>
                      </a:lnTo>
                      <a:lnTo>
                        <a:pt x="10" y="501"/>
                      </a:lnTo>
                      <a:lnTo>
                        <a:pt x="14" y="509"/>
                      </a:lnTo>
                      <a:lnTo>
                        <a:pt x="20" y="524"/>
                      </a:lnTo>
                      <a:lnTo>
                        <a:pt x="29" y="539"/>
                      </a:lnTo>
                      <a:lnTo>
                        <a:pt x="38" y="552"/>
                      </a:lnTo>
                      <a:lnTo>
                        <a:pt x="50" y="565"/>
                      </a:lnTo>
                      <a:lnTo>
                        <a:pt x="55" y="571"/>
                      </a:lnTo>
                      <a:lnTo>
                        <a:pt x="62" y="576"/>
                      </a:lnTo>
                      <a:lnTo>
                        <a:pt x="75" y="587"/>
                      </a:lnTo>
                      <a:lnTo>
                        <a:pt x="89" y="595"/>
                      </a:lnTo>
                      <a:lnTo>
                        <a:pt x="104" y="603"/>
                      </a:lnTo>
                      <a:lnTo>
                        <a:pt x="119" y="609"/>
                      </a:lnTo>
                      <a:lnTo>
                        <a:pt x="136" y="613"/>
                      </a:lnTo>
                      <a:lnTo>
                        <a:pt x="152" y="616"/>
                      </a:lnTo>
                      <a:lnTo>
                        <a:pt x="170" y="617"/>
                      </a:lnTo>
                      <a:lnTo>
                        <a:pt x="180" y="616"/>
                      </a:lnTo>
                      <a:lnTo>
                        <a:pt x="190" y="616"/>
                      </a:lnTo>
                      <a:lnTo>
                        <a:pt x="200" y="614"/>
                      </a:lnTo>
                      <a:lnTo>
                        <a:pt x="210" y="612"/>
                      </a:lnTo>
                      <a:lnTo>
                        <a:pt x="212" y="621"/>
                      </a:lnTo>
                      <a:lnTo>
                        <a:pt x="214" y="633"/>
                      </a:lnTo>
                      <a:lnTo>
                        <a:pt x="218" y="647"/>
                      </a:lnTo>
                      <a:lnTo>
                        <a:pt x="220" y="656"/>
                      </a:lnTo>
                      <a:lnTo>
                        <a:pt x="223" y="665"/>
                      </a:lnTo>
                      <a:lnTo>
                        <a:pt x="225" y="676"/>
                      </a:lnTo>
                      <a:lnTo>
                        <a:pt x="226" y="676"/>
                      </a:lnTo>
                      <a:lnTo>
                        <a:pt x="227" y="684"/>
                      </a:lnTo>
                      <a:lnTo>
                        <a:pt x="229" y="693"/>
                      </a:lnTo>
                      <a:lnTo>
                        <a:pt x="231" y="707"/>
                      </a:lnTo>
                      <a:lnTo>
                        <a:pt x="232" y="722"/>
                      </a:lnTo>
                      <a:lnTo>
                        <a:pt x="232" y="732"/>
                      </a:lnTo>
                      <a:lnTo>
                        <a:pt x="231" y="742"/>
                      </a:lnTo>
                      <a:lnTo>
                        <a:pt x="227" y="757"/>
                      </a:lnTo>
                      <a:lnTo>
                        <a:pt x="221" y="768"/>
                      </a:lnTo>
                      <a:lnTo>
                        <a:pt x="216" y="773"/>
                      </a:lnTo>
                      <a:lnTo>
                        <a:pt x="210" y="779"/>
                      </a:lnTo>
                      <a:lnTo>
                        <a:pt x="204" y="784"/>
                      </a:lnTo>
                      <a:lnTo>
                        <a:pt x="191" y="791"/>
                      </a:lnTo>
                      <a:lnTo>
                        <a:pt x="180" y="795"/>
                      </a:lnTo>
                      <a:lnTo>
                        <a:pt x="173" y="797"/>
                      </a:lnTo>
                      <a:lnTo>
                        <a:pt x="166" y="798"/>
                      </a:lnTo>
                      <a:lnTo>
                        <a:pt x="158" y="799"/>
                      </a:lnTo>
                      <a:lnTo>
                        <a:pt x="149" y="798"/>
                      </a:lnTo>
                      <a:lnTo>
                        <a:pt x="140" y="796"/>
                      </a:lnTo>
                      <a:lnTo>
                        <a:pt x="132" y="793"/>
                      </a:lnTo>
                      <a:lnTo>
                        <a:pt x="126" y="790"/>
                      </a:lnTo>
                      <a:lnTo>
                        <a:pt x="143" y="785"/>
                      </a:lnTo>
                      <a:lnTo>
                        <a:pt x="150" y="780"/>
                      </a:lnTo>
                      <a:lnTo>
                        <a:pt x="154" y="777"/>
                      </a:lnTo>
                      <a:lnTo>
                        <a:pt x="157" y="774"/>
                      </a:lnTo>
                      <a:lnTo>
                        <a:pt x="164" y="766"/>
                      </a:lnTo>
                      <a:lnTo>
                        <a:pt x="169" y="757"/>
                      </a:lnTo>
                      <a:lnTo>
                        <a:pt x="172" y="741"/>
                      </a:lnTo>
                      <a:lnTo>
                        <a:pt x="172" y="731"/>
                      </a:lnTo>
                      <a:lnTo>
                        <a:pt x="166" y="711"/>
                      </a:lnTo>
                      <a:lnTo>
                        <a:pt x="157" y="698"/>
                      </a:lnTo>
                      <a:lnTo>
                        <a:pt x="145" y="689"/>
                      </a:lnTo>
                      <a:lnTo>
                        <a:pt x="131" y="684"/>
                      </a:lnTo>
                      <a:lnTo>
                        <a:pt x="121" y="683"/>
                      </a:lnTo>
                      <a:lnTo>
                        <a:pt x="101" y="687"/>
                      </a:lnTo>
                      <a:lnTo>
                        <a:pt x="92" y="691"/>
                      </a:lnTo>
                      <a:lnTo>
                        <a:pt x="84" y="698"/>
                      </a:lnTo>
                      <a:lnTo>
                        <a:pt x="77" y="706"/>
                      </a:lnTo>
                      <a:lnTo>
                        <a:pt x="70" y="726"/>
                      </a:lnTo>
                      <a:lnTo>
                        <a:pt x="69" y="743"/>
                      </a:lnTo>
                      <a:lnTo>
                        <a:pt x="71" y="760"/>
                      </a:lnTo>
                      <a:lnTo>
                        <a:pt x="73" y="766"/>
                      </a:lnTo>
                      <a:lnTo>
                        <a:pt x="80" y="779"/>
                      </a:lnTo>
                      <a:lnTo>
                        <a:pt x="90" y="791"/>
                      </a:lnTo>
                      <a:lnTo>
                        <a:pt x="97" y="796"/>
                      </a:lnTo>
                      <a:lnTo>
                        <a:pt x="110" y="804"/>
                      </a:lnTo>
                      <a:lnTo>
                        <a:pt x="125" y="810"/>
                      </a:lnTo>
                      <a:lnTo>
                        <a:pt x="132" y="812"/>
                      </a:lnTo>
                      <a:lnTo>
                        <a:pt x="149" y="814"/>
                      </a:lnTo>
                      <a:lnTo>
                        <a:pt x="158" y="815"/>
                      </a:lnTo>
                      <a:lnTo>
                        <a:pt x="170" y="814"/>
                      </a:lnTo>
                      <a:lnTo>
                        <a:pt x="181" y="812"/>
                      </a:lnTo>
                      <a:lnTo>
                        <a:pt x="193" y="808"/>
                      </a:lnTo>
                      <a:lnTo>
                        <a:pt x="208" y="801"/>
                      </a:lnTo>
                      <a:lnTo>
                        <a:pt x="213" y="798"/>
                      </a:lnTo>
                      <a:lnTo>
                        <a:pt x="222" y="791"/>
                      </a:lnTo>
                      <a:lnTo>
                        <a:pt x="230" y="783"/>
                      </a:lnTo>
                      <a:lnTo>
                        <a:pt x="237" y="775"/>
                      </a:lnTo>
                      <a:lnTo>
                        <a:pt x="242" y="764"/>
                      </a:lnTo>
                      <a:lnTo>
                        <a:pt x="246" y="754"/>
                      </a:lnTo>
                      <a:lnTo>
                        <a:pt x="249" y="743"/>
                      </a:lnTo>
                      <a:lnTo>
                        <a:pt x="250" y="732"/>
                      </a:lnTo>
                      <a:lnTo>
                        <a:pt x="249" y="715"/>
                      </a:lnTo>
                      <a:lnTo>
                        <a:pt x="246" y="699"/>
                      </a:lnTo>
                      <a:lnTo>
                        <a:pt x="244" y="687"/>
                      </a:lnTo>
                      <a:lnTo>
                        <a:pt x="241" y="674"/>
                      </a:lnTo>
                      <a:lnTo>
                        <a:pt x="231" y="633"/>
                      </a:lnTo>
                      <a:lnTo>
                        <a:pt x="229" y="621"/>
                      </a:lnTo>
                      <a:lnTo>
                        <a:pt x="226" y="606"/>
                      </a:lnTo>
                      <a:lnTo>
                        <a:pt x="235" y="602"/>
                      </a:lnTo>
                      <a:lnTo>
                        <a:pt x="244" y="598"/>
                      </a:lnTo>
                      <a:lnTo>
                        <a:pt x="252" y="593"/>
                      </a:lnTo>
                      <a:lnTo>
                        <a:pt x="260" y="587"/>
                      </a:lnTo>
                      <a:lnTo>
                        <a:pt x="264" y="584"/>
                      </a:lnTo>
                      <a:lnTo>
                        <a:pt x="274" y="575"/>
                      </a:lnTo>
                      <a:lnTo>
                        <a:pt x="280" y="569"/>
                      </a:lnTo>
                      <a:lnTo>
                        <a:pt x="287" y="558"/>
                      </a:lnTo>
                      <a:lnTo>
                        <a:pt x="294" y="547"/>
                      </a:lnTo>
                      <a:lnTo>
                        <a:pt x="300" y="530"/>
                      </a:lnTo>
                      <a:lnTo>
                        <a:pt x="303" y="513"/>
                      </a:lnTo>
                      <a:lnTo>
                        <a:pt x="305" y="496"/>
                      </a:lnTo>
                      <a:lnTo>
                        <a:pt x="305" y="485"/>
                      </a:lnTo>
                      <a:lnTo>
                        <a:pt x="303" y="473"/>
                      </a:lnTo>
                      <a:lnTo>
                        <a:pt x="301" y="462"/>
                      </a:lnTo>
                      <a:lnTo>
                        <a:pt x="298" y="451"/>
                      </a:lnTo>
                      <a:lnTo>
                        <a:pt x="293" y="441"/>
                      </a:lnTo>
                      <a:lnTo>
                        <a:pt x="288" y="431"/>
                      </a:lnTo>
                      <a:lnTo>
                        <a:pt x="282" y="421"/>
                      </a:lnTo>
                      <a:lnTo>
                        <a:pt x="276" y="413"/>
                      </a:lnTo>
                      <a:lnTo>
                        <a:pt x="268" y="405"/>
                      </a:lnTo>
                      <a:lnTo>
                        <a:pt x="260" y="398"/>
                      </a:lnTo>
                      <a:lnTo>
                        <a:pt x="251" y="392"/>
                      </a:lnTo>
                      <a:lnTo>
                        <a:pt x="242" y="387"/>
                      </a:lnTo>
                      <a:lnTo>
                        <a:pt x="231" y="382"/>
                      </a:lnTo>
                      <a:lnTo>
                        <a:pt x="220" y="379"/>
                      </a:lnTo>
                      <a:lnTo>
                        <a:pt x="209" y="377"/>
                      </a:lnTo>
                      <a:lnTo>
                        <a:pt x="194" y="377"/>
                      </a:lnTo>
                      <a:lnTo>
                        <a:pt x="178" y="379"/>
                      </a:lnTo>
                      <a:lnTo>
                        <a:pt x="161" y="299"/>
                      </a:lnTo>
                      <a:lnTo>
                        <a:pt x="154" y="305"/>
                      </a:lnTo>
                      <a:lnTo>
                        <a:pt x="147" y="311"/>
                      </a:lnTo>
                      <a:lnTo>
                        <a:pt x="162" y="382"/>
                      </a:lnTo>
                      <a:lnTo>
                        <a:pt x="147" y="389"/>
                      </a:lnTo>
                      <a:lnTo>
                        <a:pt x="134" y="398"/>
                      </a:lnTo>
                      <a:lnTo>
                        <a:pt x="113" y="421"/>
                      </a:lnTo>
                      <a:lnTo>
                        <a:pt x="104" y="435"/>
                      </a:lnTo>
                      <a:lnTo>
                        <a:pt x="94" y="464"/>
                      </a:lnTo>
                      <a:lnTo>
                        <a:pt x="93" y="480"/>
                      </a:lnTo>
                      <a:lnTo>
                        <a:pt x="94" y="494"/>
                      </a:lnTo>
                      <a:lnTo>
                        <a:pt x="100" y="513"/>
                      </a:lnTo>
                      <a:lnTo>
                        <a:pt x="107" y="526"/>
                      </a:lnTo>
                      <a:lnTo>
                        <a:pt x="112" y="532"/>
                      </a:lnTo>
                      <a:lnTo>
                        <a:pt x="130" y="548"/>
                      </a:lnTo>
                      <a:lnTo>
                        <a:pt x="141" y="554"/>
                      </a:lnTo>
                      <a:lnTo>
                        <a:pt x="152" y="559"/>
                      </a:lnTo>
                      <a:lnTo>
                        <a:pt x="152" y="551"/>
                      </a:lnTo>
                      <a:lnTo>
                        <a:pt x="140" y="541"/>
                      </a:lnTo>
                      <a:lnTo>
                        <a:pt x="131" y="529"/>
                      </a:lnTo>
                      <a:lnTo>
                        <a:pt x="124" y="513"/>
                      </a:lnTo>
                      <a:lnTo>
                        <a:pt x="122" y="505"/>
                      </a:lnTo>
                      <a:lnTo>
                        <a:pt x="123" y="488"/>
                      </a:lnTo>
                      <a:lnTo>
                        <a:pt x="126" y="478"/>
                      </a:lnTo>
                      <a:lnTo>
                        <a:pt x="131" y="469"/>
                      </a:lnTo>
                      <a:lnTo>
                        <a:pt x="138" y="460"/>
                      </a:lnTo>
                      <a:lnTo>
                        <a:pt x="146" y="451"/>
                      </a:lnTo>
                      <a:lnTo>
                        <a:pt x="155" y="444"/>
                      </a:lnTo>
                      <a:lnTo>
                        <a:pt x="164" y="439"/>
                      </a:lnTo>
                      <a:lnTo>
                        <a:pt x="173" y="436"/>
                      </a:lnTo>
                      <a:lnTo>
                        <a:pt x="206" y="596"/>
                      </a:lnTo>
                      <a:lnTo>
                        <a:pt x="214" y="59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0" cap="flat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02" name="Line 184"/>
                <p:cNvSpPr>
                  <a:spLocks noChangeShapeType="1"/>
                </p:cNvSpPr>
                <p:nvPr/>
              </p:nvSpPr>
              <p:spPr bwMode="auto">
                <a:xfrm>
                  <a:off x="240" y="32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03" name="Freeform 185"/>
                <p:cNvSpPr>
                  <a:spLocks/>
                </p:cNvSpPr>
                <p:nvPr/>
              </p:nvSpPr>
              <p:spPr bwMode="auto">
                <a:xfrm>
                  <a:off x="912" y="3168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04" name="Freeform 186"/>
                <p:cNvSpPr>
                  <a:spLocks/>
                </p:cNvSpPr>
                <p:nvPr/>
              </p:nvSpPr>
              <p:spPr bwMode="auto">
                <a:xfrm>
                  <a:off x="1488" y="3120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05" name="Freeform 187"/>
                <p:cNvSpPr>
                  <a:spLocks/>
                </p:cNvSpPr>
                <p:nvPr/>
              </p:nvSpPr>
              <p:spPr bwMode="auto">
                <a:xfrm>
                  <a:off x="2016" y="3168"/>
                  <a:ext cx="363" cy="527"/>
                </a:xfrm>
                <a:custGeom>
                  <a:avLst/>
                  <a:gdLst>
                    <a:gd name="T0" fmla="*/ 5451 w 303"/>
                    <a:gd name="T1" fmla="*/ 57 h 488"/>
                    <a:gd name="T2" fmla="*/ 5647 w 303"/>
                    <a:gd name="T3" fmla="*/ 156 h 488"/>
                    <a:gd name="T4" fmla="*/ 5963 w 303"/>
                    <a:gd name="T5" fmla="*/ 233 h 488"/>
                    <a:gd name="T6" fmla="*/ 6281 w 303"/>
                    <a:gd name="T7" fmla="*/ 302 h 488"/>
                    <a:gd name="T8" fmla="*/ 6624 w 303"/>
                    <a:gd name="T9" fmla="*/ 362 h 488"/>
                    <a:gd name="T10" fmla="*/ 7077 w 303"/>
                    <a:gd name="T11" fmla="*/ 436 h 488"/>
                    <a:gd name="T12" fmla="*/ 7669 w 303"/>
                    <a:gd name="T13" fmla="*/ 531 h 488"/>
                    <a:gd name="T14" fmla="*/ 8147 w 303"/>
                    <a:gd name="T15" fmla="*/ 602 h 488"/>
                    <a:gd name="T16" fmla="*/ 8634 w 303"/>
                    <a:gd name="T17" fmla="*/ 712 h 488"/>
                    <a:gd name="T18" fmla="*/ 9085 w 303"/>
                    <a:gd name="T19" fmla="*/ 829 h 488"/>
                    <a:gd name="T20" fmla="*/ 9262 w 303"/>
                    <a:gd name="T21" fmla="*/ 941 h 488"/>
                    <a:gd name="T22" fmla="*/ 9360 w 303"/>
                    <a:gd name="T23" fmla="*/ 1059 h 488"/>
                    <a:gd name="T24" fmla="*/ 9321 w 303"/>
                    <a:gd name="T25" fmla="*/ 1154 h 488"/>
                    <a:gd name="T26" fmla="*/ 9124 w 303"/>
                    <a:gd name="T27" fmla="*/ 1252 h 488"/>
                    <a:gd name="T28" fmla="*/ 8797 w 303"/>
                    <a:gd name="T29" fmla="*/ 1402 h 488"/>
                    <a:gd name="T30" fmla="*/ 8248 w 303"/>
                    <a:gd name="T31" fmla="*/ 1566 h 488"/>
                    <a:gd name="T32" fmla="*/ 7669 w 303"/>
                    <a:gd name="T33" fmla="*/ 1630 h 488"/>
                    <a:gd name="T34" fmla="*/ 8046 w 303"/>
                    <a:gd name="T35" fmla="*/ 1508 h 488"/>
                    <a:gd name="T36" fmla="*/ 8448 w 303"/>
                    <a:gd name="T37" fmla="*/ 1359 h 488"/>
                    <a:gd name="T38" fmla="*/ 8735 w 303"/>
                    <a:gd name="T39" fmla="*/ 1232 h 488"/>
                    <a:gd name="T40" fmla="*/ 8865 w 303"/>
                    <a:gd name="T41" fmla="*/ 1104 h 488"/>
                    <a:gd name="T42" fmla="*/ 8797 w 303"/>
                    <a:gd name="T43" fmla="*/ 999 h 488"/>
                    <a:gd name="T44" fmla="*/ 8559 w 303"/>
                    <a:gd name="T45" fmla="*/ 907 h 488"/>
                    <a:gd name="T46" fmla="*/ 8180 w 303"/>
                    <a:gd name="T47" fmla="*/ 807 h 488"/>
                    <a:gd name="T48" fmla="*/ 7721 w 303"/>
                    <a:gd name="T49" fmla="*/ 720 h 488"/>
                    <a:gd name="T50" fmla="*/ 7156 w 303"/>
                    <a:gd name="T51" fmla="*/ 644 h 488"/>
                    <a:gd name="T52" fmla="*/ 6530 w 303"/>
                    <a:gd name="T53" fmla="*/ 584 h 488"/>
                    <a:gd name="T54" fmla="*/ 5973 w 303"/>
                    <a:gd name="T55" fmla="*/ 545 h 488"/>
                    <a:gd name="T56" fmla="*/ 5380 w 303"/>
                    <a:gd name="T57" fmla="*/ 523 h 488"/>
                    <a:gd name="T58" fmla="*/ 5334 w 303"/>
                    <a:gd name="T59" fmla="*/ 1839 h 488"/>
                    <a:gd name="T60" fmla="*/ 5080 w 303"/>
                    <a:gd name="T61" fmla="*/ 1895 h 488"/>
                    <a:gd name="T62" fmla="*/ 4550 w 303"/>
                    <a:gd name="T63" fmla="*/ 1976 h 488"/>
                    <a:gd name="T64" fmla="*/ 4162 w 303"/>
                    <a:gd name="T65" fmla="*/ 2009 h 488"/>
                    <a:gd name="T66" fmla="*/ 3697 w 303"/>
                    <a:gd name="T67" fmla="*/ 2044 h 488"/>
                    <a:gd name="T68" fmla="*/ 3170 w 303"/>
                    <a:gd name="T69" fmla="*/ 2070 h 488"/>
                    <a:gd name="T70" fmla="*/ 2643 w 303"/>
                    <a:gd name="T71" fmla="*/ 2093 h 488"/>
                    <a:gd name="T72" fmla="*/ 2101 w 303"/>
                    <a:gd name="T73" fmla="*/ 2099 h 488"/>
                    <a:gd name="T74" fmla="*/ 1387 w 303"/>
                    <a:gd name="T75" fmla="*/ 2093 h 488"/>
                    <a:gd name="T76" fmla="*/ 927 w 303"/>
                    <a:gd name="T77" fmla="*/ 2070 h 488"/>
                    <a:gd name="T78" fmla="*/ 435 w 303"/>
                    <a:gd name="T79" fmla="*/ 2037 h 488"/>
                    <a:gd name="T80" fmla="*/ 176 w 303"/>
                    <a:gd name="T81" fmla="*/ 1997 h 488"/>
                    <a:gd name="T82" fmla="*/ 2 w 303"/>
                    <a:gd name="T83" fmla="*/ 1951 h 488"/>
                    <a:gd name="T84" fmla="*/ 0 w 303"/>
                    <a:gd name="T85" fmla="*/ 1901 h 488"/>
                    <a:gd name="T86" fmla="*/ 2 w 303"/>
                    <a:gd name="T87" fmla="*/ 1857 h 488"/>
                    <a:gd name="T88" fmla="*/ 211 w 303"/>
                    <a:gd name="T89" fmla="*/ 1807 h 488"/>
                    <a:gd name="T90" fmla="*/ 520 w 303"/>
                    <a:gd name="T91" fmla="*/ 1760 h 488"/>
                    <a:gd name="T92" fmla="*/ 1071 w 303"/>
                    <a:gd name="T93" fmla="*/ 1691 h 488"/>
                    <a:gd name="T94" fmla="*/ 1841 w 303"/>
                    <a:gd name="T95" fmla="*/ 1630 h 488"/>
                    <a:gd name="T96" fmla="*/ 2795 w 303"/>
                    <a:gd name="T97" fmla="*/ 1595 h 488"/>
                    <a:gd name="T98" fmla="*/ 3539 w 303"/>
                    <a:gd name="T99" fmla="*/ 1582 h 488"/>
                    <a:gd name="T100" fmla="*/ 4011 w 303"/>
                    <a:gd name="T101" fmla="*/ 1595 h 488"/>
                    <a:gd name="T102" fmla="*/ 4544 w 303"/>
                    <a:gd name="T103" fmla="*/ 1617 h 488"/>
                    <a:gd name="T104" fmla="*/ 4757 w 303"/>
                    <a:gd name="T105" fmla="*/ 0 h 488"/>
                    <a:gd name="T106" fmla="*/ 5380 w 303"/>
                    <a:gd name="T107" fmla="*/ 4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06" name="Freeform 190"/>
                <p:cNvSpPr>
                  <a:spLocks/>
                </p:cNvSpPr>
                <p:nvPr/>
              </p:nvSpPr>
              <p:spPr bwMode="auto">
                <a:xfrm rot="10800000">
                  <a:off x="3168" y="3312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507" name="Group 191"/>
                <p:cNvGrpSpPr>
                  <a:grpSpLocks/>
                </p:cNvGrpSpPr>
                <p:nvPr/>
              </p:nvGrpSpPr>
              <p:grpSpPr bwMode="auto">
                <a:xfrm>
                  <a:off x="4272" y="3456"/>
                  <a:ext cx="459" cy="527"/>
                  <a:chOff x="2304" y="3168"/>
                  <a:chExt cx="459" cy="527"/>
                </a:xfrm>
              </p:grpSpPr>
              <p:sp>
                <p:nvSpPr>
                  <p:cNvPr id="19515" name="Freeform 192"/>
                  <p:cNvSpPr>
                    <a:spLocks/>
                  </p:cNvSpPr>
                  <p:nvPr/>
                </p:nvSpPr>
                <p:spPr bwMode="auto">
                  <a:xfrm>
                    <a:off x="2400" y="316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16" name="Line 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3648"/>
                    <a:ext cx="38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08" name="Freeform 194"/>
                <p:cNvSpPr>
                  <a:spLocks/>
                </p:cNvSpPr>
                <p:nvPr/>
              </p:nvSpPr>
              <p:spPr bwMode="auto">
                <a:xfrm rot="10800000">
                  <a:off x="3744" y="3408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509" name="Group 195"/>
                <p:cNvGrpSpPr>
                  <a:grpSpLocks/>
                </p:cNvGrpSpPr>
                <p:nvPr/>
              </p:nvGrpSpPr>
              <p:grpSpPr bwMode="auto">
                <a:xfrm>
                  <a:off x="5184" y="3312"/>
                  <a:ext cx="129" cy="356"/>
                  <a:chOff x="4116" y="2292"/>
                  <a:chExt cx="107" cy="329"/>
                </a:xfrm>
              </p:grpSpPr>
              <p:sp>
                <p:nvSpPr>
                  <p:cNvPr id="19512" name="Freeform 196"/>
                  <p:cNvSpPr>
                    <a:spLocks/>
                  </p:cNvSpPr>
                  <p:nvPr/>
                </p:nvSpPr>
                <p:spPr bwMode="auto">
                  <a:xfrm>
                    <a:off x="4116" y="2292"/>
                    <a:ext cx="102" cy="131"/>
                  </a:xfrm>
                  <a:custGeom>
                    <a:avLst/>
                    <a:gdLst>
                      <a:gd name="T0" fmla="*/ 3 w 102"/>
                      <a:gd name="T1" fmla="*/ 129 h 131"/>
                      <a:gd name="T2" fmla="*/ 5 w 102"/>
                      <a:gd name="T3" fmla="*/ 130 h 131"/>
                      <a:gd name="T4" fmla="*/ 53 w 102"/>
                      <a:gd name="T5" fmla="*/ 100 h 131"/>
                      <a:gd name="T6" fmla="*/ 101 w 102"/>
                      <a:gd name="T7" fmla="*/ 62 h 131"/>
                      <a:gd name="T8" fmla="*/ 95 w 102"/>
                      <a:gd name="T9" fmla="*/ 63 h 131"/>
                      <a:gd name="T10" fmla="*/ 57 w 102"/>
                      <a:gd name="T11" fmla="*/ 55 h 131"/>
                      <a:gd name="T12" fmla="*/ 37 w 102"/>
                      <a:gd name="T13" fmla="*/ 45 h 131"/>
                      <a:gd name="T14" fmla="*/ 15 w 102"/>
                      <a:gd name="T15" fmla="*/ 29 h 131"/>
                      <a:gd name="T16" fmla="*/ 4 w 102"/>
                      <a:gd name="T17" fmla="*/ 12 h 131"/>
                      <a:gd name="T18" fmla="*/ 0 w 102"/>
                      <a:gd name="T19" fmla="*/ 0 h 13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2" h="131">
                        <a:moveTo>
                          <a:pt x="3" y="129"/>
                        </a:moveTo>
                        <a:lnTo>
                          <a:pt x="5" y="130"/>
                        </a:lnTo>
                        <a:lnTo>
                          <a:pt x="53" y="100"/>
                        </a:lnTo>
                        <a:lnTo>
                          <a:pt x="101" y="62"/>
                        </a:lnTo>
                        <a:lnTo>
                          <a:pt x="95" y="63"/>
                        </a:lnTo>
                        <a:lnTo>
                          <a:pt x="57" y="55"/>
                        </a:lnTo>
                        <a:lnTo>
                          <a:pt x="37" y="45"/>
                        </a:lnTo>
                        <a:lnTo>
                          <a:pt x="15" y="29"/>
                        </a:lnTo>
                        <a:lnTo>
                          <a:pt x="4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889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13" name="Freeform 197"/>
                  <p:cNvSpPr>
                    <a:spLocks/>
                  </p:cNvSpPr>
                  <p:nvPr/>
                </p:nvSpPr>
                <p:spPr bwMode="auto">
                  <a:xfrm>
                    <a:off x="4120" y="2424"/>
                    <a:ext cx="103" cy="113"/>
                  </a:xfrm>
                  <a:custGeom>
                    <a:avLst/>
                    <a:gdLst>
                      <a:gd name="T0" fmla="*/ 98 w 103"/>
                      <a:gd name="T1" fmla="*/ 112 h 113"/>
                      <a:gd name="T2" fmla="*/ 99 w 103"/>
                      <a:gd name="T3" fmla="*/ 107 h 113"/>
                      <a:gd name="T4" fmla="*/ 102 w 103"/>
                      <a:gd name="T5" fmla="*/ 98 h 113"/>
                      <a:gd name="T6" fmla="*/ 102 w 103"/>
                      <a:gd name="T7" fmla="*/ 88 h 113"/>
                      <a:gd name="T8" fmla="*/ 102 w 103"/>
                      <a:gd name="T9" fmla="*/ 77 h 113"/>
                      <a:gd name="T10" fmla="*/ 94 w 103"/>
                      <a:gd name="T11" fmla="*/ 59 h 113"/>
                      <a:gd name="T12" fmla="*/ 87 w 103"/>
                      <a:gd name="T13" fmla="*/ 47 h 113"/>
                      <a:gd name="T14" fmla="*/ 79 w 103"/>
                      <a:gd name="T15" fmla="*/ 38 h 113"/>
                      <a:gd name="T16" fmla="*/ 68 w 103"/>
                      <a:gd name="T17" fmla="*/ 27 h 113"/>
                      <a:gd name="T18" fmla="*/ 57 w 103"/>
                      <a:gd name="T19" fmla="*/ 18 h 113"/>
                      <a:gd name="T20" fmla="*/ 50 w 103"/>
                      <a:gd name="T21" fmla="*/ 14 h 113"/>
                      <a:gd name="T22" fmla="*/ 33 w 103"/>
                      <a:gd name="T23" fmla="*/ 7 h 113"/>
                      <a:gd name="T24" fmla="*/ 0 w 103"/>
                      <a:gd name="T25" fmla="*/ 0 h 11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03" h="113">
                        <a:moveTo>
                          <a:pt x="98" y="112"/>
                        </a:moveTo>
                        <a:lnTo>
                          <a:pt x="99" y="107"/>
                        </a:lnTo>
                        <a:lnTo>
                          <a:pt x="102" y="98"/>
                        </a:lnTo>
                        <a:lnTo>
                          <a:pt x="102" y="88"/>
                        </a:lnTo>
                        <a:lnTo>
                          <a:pt x="102" y="77"/>
                        </a:lnTo>
                        <a:lnTo>
                          <a:pt x="94" y="59"/>
                        </a:lnTo>
                        <a:lnTo>
                          <a:pt x="87" y="47"/>
                        </a:lnTo>
                        <a:lnTo>
                          <a:pt x="79" y="38"/>
                        </a:lnTo>
                        <a:lnTo>
                          <a:pt x="68" y="27"/>
                        </a:lnTo>
                        <a:lnTo>
                          <a:pt x="57" y="18"/>
                        </a:lnTo>
                        <a:lnTo>
                          <a:pt x="50" y="14"/>
                        </a:lnTo>
                        <a:lnTo>
                          <a:pt x="33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889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514" name="Freeform 198"/>
                  <p:cNvSpPr>
                    <a:spLocks/>
                  </p:cNvSpPr>
                  <p:nvPr/>
                </p:nvSpPr>
                <p:spPr bwMode="auto">
                  <a:xfrm>
                    <a:off x="4133" y="2478"/>
                    <a:ext cx="76" cy="143"/>
                  </a:xfrm>
                  <a:custGeom>
                    <a:avLst/>
                    <a:gdLst>
                      <a:gd name="T0" fmla="*/ 17 w 76"/>
                      <a:gd name="T1" fmla="*/ 142 h 143"/>
                      <a:gd name="T2" fmla="*/ 13 w 76"/>
                      <a:gd name="T3" fmla="*/ 140 h 143"/>
                      <a:gd name="T4" fmla="*/ 11 w 76"/>
                      <a:gd name="T5" fmla="*/ 136 h 143"/>
                      <a:gd name="T6" fmla="*/ 8 w 76"/>
                      <a:gd name="T7" fmla="*/ 126 h 143"/>
                      <a:gd name="T8" fmla="*/ 3 w 76"/>
                      <a:gd name="T9" fmla="*/ 110 h 143"/>
                      <a:gd name="T10" fmla="*/ 0 w 76"/>
                      <a:gd name="T11" fmla="*/ 86 h 143"/>
                      <a:gd name="T12" fmla="*/ 2 w 76"/>
                      <a:gd name="T13" fmla="*/ 74 h 143"/>
                      <a:gd name="T14" fmla="*/ 5 w 76"/>
                      <a:gd name="T15" fmla="*/ 50 h 143"/>
                      <a:gd name="T16" fmla="*/ 13 w 76"/>
                      <a:gd name="T17" fmla="*/ 34 h 143"/>
                      <a:gd name="T18" fmla="*/ 21 w 76"/>
                      <a:gd name="T19" fmla="*/ 26 h 143"/>
                      <a:gd name="T20" fmla="*/ 36 w 76"/>
                      <a:gd name="T21" fmla="*/ 19 h 143"/>
                      <a:gd name="T22" fmla="*/ 75 w 76"/>
                      <a:gd name="T23" fmla="*/ 0 h 14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6" h="143">
                        <a:moveTo>
                          <a:pt x="17" y="142"/>
                        </a:moveTo>
                        <a:lnTo>
                          <a:pt x="13" y="140"/>
                        </a:lnTo>
                        <a:lnTo>
                          <a:pt x="11" y="136"/>
                        </a:lnTo>
                        <a:lnTo>
                          <a:pt x="8" y="126"/>
                        </a:lnTo>
                        <a:lnTo>
                          <a:pt x="3" y="110"/>
                        </a:lnTo>
                        <a:lnTo>
                          <a:pt x="0" y="86"/>
                        </a:lnTo>
                        <a:lnTo>
                          <a:pt x="2" y="74"/>
                        </a:lnTo>
                        <a:lnTo>
                          <a:pt x="5" y="50"/>
                        </a:lnTo>
                        <a:lnTo>
                          <a:pt x="13" y="34"/>
                        </a:lnTo>
                        <a:lnTo>
                          <a:pt x="21" y="26"/>
                        </a:lnTo>
                        <a:lnTo>
                          <a:pt x="36" y="19"/>
                        </a:lnTo>
                        <a:lnTo>
                          <a:pt x="75" y="0"/>
                        </a:lnTo>
                      </a:path>
                    </a:pathLst>
                  </a:custGeom>
                  <a:noFill/>
                  <a:ln w="889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510" name="Line 208"/>
                <p:cNvSpPr>
                  <a:spLocks noChangeShapeType="1"/>
                </p:cNvSpPr>
                <p:nvPr/>
              </p:nvSpPr>
              <p:spPr bwMode="auto">
                <a:xfrm>
                  <a:off x="4224" y="32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511" name="Line 209"/>
                <p:cNvSpPr>
                  <a:spLocks noChangeShapeType="1"/>
                </p:cNvSpPr>
                <p:nvPr/>
              </p:nvSpPr>
              <p:spPr bwMode="auto">
                <a:xfrm>
                  <a:off x="3072" y="32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19466" name="Freeform 239"/>
              <p:cNvSpPr>
                <a:spLocks/>
              </p:cNvSpPr>
              <p:nvPr/>
            </p:nvSpPr>
            <p:spPr bwMode="auto">
              <a:xfrm rot="479360">
                <a:off x="5031822" y="6049103"/>
                <a:ext cx="851015" cy="148493"/>
              </a:xfrm>
              <a:custGeom>
                <a:avLst/>
                <a:gdLst>
                  <a:gd name="T0" fmla="*/ 0 w 864"/>
                  <a:gd name="T1" fmla="*/ 0 h 200"/>
                  <a:gd name="T2" fmla="*/ 2147483647 w 864"/>
                  <a:gd name="T3" fmla="*/ 2147483647 h 200"/>
                  <a:gd name="T4" fmla="*/ 2147483647 w 864"/>
                  <a:gd name="T5" fmla="*/ 2147483647 h 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4" h="200">
                    <a:moveTo>
                      <a:pt x="0" y="0"/>
                    </a:moveTo>
                    <a:cubicBezTo>
                      <a:pt x="120" y="92"/>
                      <a:pt x="240" y="184"/>
                      <a:pt x="384" y="192"/>
                    </a:cubicBezTo>
                    <a:cubicBezTo>
                      <a:pt x="528" y="200"/>
                      <a:pt x="696" y="124"/>
                      <a:pt x="864" y="48"/>
                    </a:cubicBezTo>
                  </a:path>
                </a:pathLst>
              </a:cu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9467" name="Freeform 241"/>
              <p:cNvSpPr>
                <a:spLocks/>
              </p:cNvSpPr>
              <p:nvPr/>
            </p:nvSpPr>
            <p:spPr bwMode="auto">
              <a:xfrm>
                <a:off x="1627764" y="5229109"/>
                <a:ext cx="147291" cy="349549"/>
              </a:xfrm>
              <a:custGeom>
                <a:avLst/>
                <a:gdLst>
                  <a:gd name="T0" fmla="*/ 2147483647 w 90"/>
                  <a:gd name="T1" fmla="*/ 2147483647 h 246"/>
                  <a:gd name="T2" fmla="*/ 2147483647 w 90"/>
                  <a:gd name="T3" fmla="*/ 2147483647 h 246"/>
                  <a:gd name="T4" fmla="*/ 2147483647 w 90"/>
                  <a:gd name="T5" fmla="*/ 2147483647 h 246"/>
                  <a:gd name="T6" fmla="*/ 2147483647 w 90"/>
                  <a:gd name="T7" fmla="*/ 2147483647 h 246"/>
                  <a:gd name="T8" fmla="*/ 2147483647 w 90"/>
                  <a:gd name="T9" fmla="*/ 2147483647 h 246"/>
                  <a:gd name="T10" fmla="*/ 2147483647 w 90"/>
                  <a:gd name="T11" fmla="*/ 2147483647 h 246"/>
                  <a:gd name="T12" fmla="*/ 2147483647 w 90"/>
                  <a:gd name="T13" fmla="*/ 2147483647 h 246"/>
                  <a:gd name="T14" fmla="*/ 0 w 90"/>
                  <a:gd name="T15" fmla="*/ 2147483647 h 246"/>
                  <a:gd name="T16" fmla="*/ 2147483647 w 90"/>
                  <a:gd name="T17" fmla="*/ 2147483647 h 246"/>
                  <a:gd name="T18" fmla="*/ 2147483647 w 90"/>
                  <a:gd name="T19" fmla="*/ 2147483647 h 246"/>
                  <a:gd name="T20" fmla="*/ 2147483647 w 90"/>
                  <a:gd name="T21" fmla="*/ 2147483647 h 246"/>
                  <a:gd name="T22" fmla="*/ 2147483647 w 90"/>
                  <a:gd name="T23" fmla="*/ 2147483647 h 246"/>
                  <a:gd name="T24" fmla="*/ 2147483647 w 90"/>
                  <a:gd name="T25" fmla="*/ 2147483647 h 246"/>
                  <a:gd name="T26" fmla="*/ 2147483647 w 90"/>
                  <a:gd name="T27" fmla="*/ 2147483647 h 246"/>
                  <a:gd name="T28" fmla="*/ 2147483647 w 90"/>
                  <a:gd name="T29" fmla="*/ 2147483647 h 246"/>
                  <a:gd name="T30" fmla="*/ 2147483647 w 90"/>
                  <a:gd name="T31" fmla="*/ 2147483647 h 246"/>
                  <a:gd name="T32" fmla="*/ 2147483647 w 90"/>
                  <a:gd name="T33" fmla="*/ 2147483647 h 246"/>
                  <a:gd name="T34" fmla="*/ 2147483647 w 90"/>
                  <a:gd name="T35" fmla="*/ 2147483647 h 246"/>
                  <a:gd name="T36" fmla="*/ 2147483647 w 90"/>
                  <a:gd name="T37" fmla="*/ 2147483647 h 246"/>
                  <a:gd name="T38" fmla="*/ 2147483647 w 90"/>
                  <a:gd name="T39" fmla="*/ 2147483647 h 246"/>
                  <a:gd name="T40" fmla="*/ 2147483647 w 90"/>
                  <a:gd name="T41" fmla="*/ 2147483647 h 246"/>
                  <a:gd name="T42" fmla="*/ 2147483647 w 90"/>
                  <a:gd name="T43" fmla="*/ 2147483647 h 246"/>
                  <a:gd name="T44" fmla="*/ 2147483647 w 90"/>
                  <a:gd name="T45" fmla="*/ 2147483647 h 246"/>
                  <a:gd name="T46" fmla="*/ 2147483647 w 90"/>
                  <a:gd name="T47" fmla="*/ 2147483647 h 246"/>
                  <a:gd name="T48" fmla="*/ 2147483647 w 90"/>
                  <a:gd name="T49" fmla="*/ 2147483647 h 246"/>
                  <a:gd name="T50" fmla="*/ 2147483647 w 90"/>
                  <a:gd name="T51" fmla="*/ 2147483647 h 246"/>
                  <a:gd name="T52" fmla="*/ 2147483647 w 90"/>
                  <a:gd name="T53" fmla="*/ 2147483647 h 246"/>
                  <a:gd name="T54" fmla="*/ 0 w 90"/>
                  <a:gd name="T55" fmla="*/ 2147483647 h 246"/>
                  <a:gd name="T56" fmla="*/ 2147483647 w 90"/>
                  <a:gd name="T57" fmla="*/ 2147483647 h 246"/>
                  <a:gd name="T58" fmla="*/ 2147483647 w 90"/>
                  <a:gd name="T59" fmla="*/ 2147483647 h 246"/>
                  <a:gd name="T60" fmla="*/ 2147483647 w 90"/>
                  <a:gd name="T61" fmla="*/ 2147483647 h 246"/>
                  <a:gd name="T62" fmla="*/ 2147483647 w 90"/>
                  <a:gd name="T63" fmla="*/ 2147483647 h 246"/>
                  <a:gd name="T64" fmla="*/ 2147483647 w 90"/>
                  <a:gd name="T65" fmla="*/ 2147483647 h 246"/>
                  <a:gd name="T66" fmla="*/ 2147483647 w 90"/>
                  <a:gd name="T67" fmla="*/ 2147483647 h 246"/>
                  <a:gd name="T68" fmla="*/ 2147483647 w 90"/>
                  <a:gd name="T69" fmla="*/ 2147483647 h 246"/>
                  <a:gd name="T70" fmla="*/ 2147483647 w 90"/>
                  <a:gd name="T71" fmla="*/ 2147483647 h 246"/>
                  <a:gd name="T72" fmla="*/ 2147483647 w 90"/>
                  <a:gd name="T73" fmla="*/ 2147483647 h 246"/>
                  <a:gd name="T74" fmla="*/ 2147483647 w 90"/>
                  <a:gd name="T75" fmla="*/ 2147483647 h 246"/>
                  <a:gd name="T76" fmla="*/ 2147483647 w 90"/>
                  <a:gd name="T77" fmla="*/ 2147483647 h 246"/>
                  <a:gd name="T78" fmla="*/ 2147483647 w 90"/>
                  <a:gd name="T79" fmla="*/ 2147483647 h 246"/>
                  <a:gd name="T80" fmla="*/ 2147483647 w 90"/>
                  <a:gd name="T81" fmla="*/ 2147483647 h 246"/>
                  <a:gd name="T82" fmla="*/ 2147483647 w 90"/>
                  <a:gd name="T83" fmla="*/ 2147483647 h 246"/>
                  <a:gd name="T84" fmla="*/ 2147483647 w 90"/>
                  <a:gd name="T85" fmla="*/ 2147483647 h 246"/>
                  <a:gd name="T86" fmla="*/ 2147483647 w 90"/>
                  <a:gd name="T87" fmla="*/ 2147483647 h 246"/>
                  <a:gd name="T88" fmla="*/ 2147483647 w 90"/>
                  <a:gd name="T89" fmla="*/ 2147483647 h 246"/>
                  <a:gd name="T90" fmla="*/ 2147483647 w 90"/>
                  <a:gd name="T91" fmla="*/ 2147483647 h 246"/>
                  <a:gd name="T92" fmla="*/ 2147483647 w 90"/>
                  <a:gd name="T93" fmla="*/ 2147483647 h 246"/>
                  <a:gd name="T94" fmla="*/ 2147483647 w 90"/>
                  <a:gd name="T95" fmla="*/ 2147483647 h 246"/>
                  <a:gd name="T96" fmla="*/ 2147483647 w 90"/>
                  <a:gd name="T97" fmla="*/ 2147483647 h 246"/>
                  <a:gd name="T98" fmla="*/ 2147483647 w 90"/>
                  <a:gd name="T99" fmla="*/ 2147483647 h 246"/>
                  <a:gd name="T100" fmla="*/ 2147483647 w 90"/>
                  <a:gd name="T101" fmla="*/ 2147483647 h 246"/>
                  <a:gd name="T102" fmla="*/ 2147483647 w 90"/>
                  <a:gd name="T103" fmla="*/ 0 h 246"/>
                  <a:gd name="T104" fmla="*/ 2147483647 w 90"/>
                  <a:gd name="T105" fmla="*/ 0 h 246"/>
                  <a:gd name="T106" fmla="*/ 2147483647 w 90"/>
                  <a:gd name="T107" fmla="*/ 2147483647 h 2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246">
                    <a:moveTo>
                      <a:pt x="1" y="68"/>
                    </a:moveTo>
                    <a:lnTo>
                      <a:pt x="1" y="34"/>
                    </a:lnTo>
                    <a:lnTo>
                      <a:pt x="1" y="74"/>
                    </a:lnTo>
                    <a:lnTo>
                      <a:pt x="1" y="107"/>
                    </a:lnTo>
                    <a:lnTo>
                      <a:pt x="1" y="144"/>
                    </a:lnTo>
                    <a:lnTo>
                      <a:pt x="1" y="177"/>
                    </a:lnTo>
                    <a:lnTo>
                      <a:pt x="1" y="212"/>
                    </a:lnTo>
                    <a:lnTo>
                      <a:pt x="0" y="227"/>
                    </a:lnTo>
                    <a:lnTo>
                      <a:pt x="15" y="222"/>
                    </a:lnTo>
                    <a:lnTo>
                      <a:pt x="14" y="204"/>
                    </a:lnTo>
                    <a:lnTo>
                      <a:pt x="14" y="164"/>
                    </a:lnTo>
                    <a:lnTo>
                      <a:pt x="14" y="139"/>
                    </a:lnTo>
                    <a:lnTo>
                      <a:pt x="18" y="136"/>
                    </a:lnTo>
                    <a:lnTo>
                      <a:pt x="30" y="130"/>
                    </a:lnTo>
                    <a:lnTo>
                      <a:pt x="42" y="128"/>
                    </a:lnTo>
                    <a:lnTo>
                      <a:pt x="52" y="132"/>
                    </a:lnTo>
                    <a:lnTo>
                      <a:pt x="58" y="136"/>
                    </a:lnTo>
                    <a:lnTo>
                      <a:pt x="62" y="141"/>
                    </a:lnTo>
                    <a:lnTo>
                      <a:pt x="67" y="149"/>
                    </a:lnTo>
                    <a:lnTo>
                      <a:pt x="68" y="157"/>
                    </a:lnTo>
                    <a:lnTo>
                      <a:pt x="67" y="170"/>
                    </a:lnTo>
                    <a:lnTo>
                      <a:pt x="66" y="183"/>
                    </a:lnTo>
                    <a:lnTo>
                      <a:pt x="62" y="190"/>
                    </a:lnTo>
                    <a:lnTo>
                      <a:pt x="54" y="197"/>
                    </a:lnTo>
                    <a:lnTo>
                      <a:pt x="47" y="204"/>
                    </a:lnTo>
                    <a:lnTo>
                      <a:pt x="27" y="215"/>
                    </a:lnTo>
                    <a:lnTo>
                      <a:pt x="15" y="221"/>
                    </a:lnTo>
                    <a:lnTo>
                      <a:pt x="0" y="227"/>
                    </a:lnTo>
                    <a:lnTo>
                      <a:pt x="1" y="245"/>
                    </a:lnTo>
                    <a:lnTo>
                      <a:pt x="9" y="245"/>
                    </a:lnTo>
                    <a:lnTo>
                      <a:pt x="30" y="233"/>
                    </a:lnTo>
                    <a:lnTo>
                      <a:pt x="48" y="222"/>
                    </a:lnTo>
                    <a:lnTo>
                      <a:pt x="60" y="213"/>
                    </a:lnTo>
                    <a:lnTo>
                      <a:pt x="69" y="205"/>
                    </a:lnTo>
                    <a:lnTo>
                      <a:pt x="76" y="198"/>
                    </a:lnTo>
                    <a:lnTo>
                      <a:pt x="81" y="189"/>
                    </a:lnTo>
                    <a:lnTo>
                      <a:pt x="87" y="175"/>
                    </a:lnTo>
                    <a:lnTo>
                      <a:pt x="89" y="163"/>
                    </a:lnTo>
                    <a:lnTo>
                      <a:pt x="89" y="154"/>
                    </a:lnTo>
                    <a:lnTo>
                      <a:pt x="85" y="140"/>
                    </a:lnTo>
                    <a:lnTo>
                      <a:pt x="80" y="129"/>
                    </a:lnTo>
                    <a:lnTo>
                      <a:pt x="75" y="121"/>
                    </a:lnTo>
                    <a:lnTo>
                      <a:pt x="65" y="113"/>
                    </a:lnTo>
                    <a:lnTo>
                      <a:pt x="60" y="110"/>
                    </a:lnTo>
                    <a:lnTo>
                      <a:pt x="50" y="107"/>
                    </a:lnTo>
                    <a:lnTo>
                      <a:pt x="43" y="105"/>
                    </a:lnTo>
                    <a:lnTo>
                      <a:pt x="35" y="106"/>
                    </a:lnTo>
                    <a:lnTo>
                      <a:pt x="21" y="113"/>
                    </a:lnTo>
                    <a:lnTo>
                      <a:pt x="13" y="122"/>
                    </a:lnTo>
                    <a:lnTo>
                      <a:pt x="13" y="93"/>
                    </a:lnTo>
                    <a:lnTo>
                      <a:pt x="13" y="53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9468" name="Freeform 242"/>
              <p:cNvSpPr>
                <a:spLocks/>
              </p:cNvSpPr>
              <p:nvPr/>
            </p:nvSpPr>
            <p:spPr bwMode="auto">
              <a:xfrm>
                <a:off x="1627764" y="3967579"/>
                <a:ext cx="147291" cy="349549"/>
              </a:xfrm>
              <a:custGeom>
                <a:avLst/>
                <a:gdLst>
                  <a:gd name="T0" fmla="*/ 2147483647 w 90"/>
                  <a:gd name="T1" fmla="*/ 2147483647 h 246"/>
                  <a:gd name="T2" fmla="*/ 2147483647 w 90"/>
                  <a:gd name="T3" fmla="*/ 2147483647 h 246"/>
                  <a:gd name="T4" fmla="*/ 2147483647 w 90"/>
                  <a:gd name="T5" fmla="*/ 2147483647 h 246"/>
                  <a:gd name="T6" fmla="*/ 2147483647 w 90"/>
                  <a:gd name="T7" fmla="*/ 2147483647 h 246"/>
                  <a:gd name="T8" fmla="*/ 2147483647 w 90"/>
                  <a:gd name="T9" fmla="*/ 2147483647 h 246"/>
                  <a:gd name="T10" fmla="*/ 2147483647 w 90"/>
                  <a:gd name="T11" fmla="*/ 2147483647 h 246"/>
                  <a:gd name="T12" fmla="*/ 2147483647 w 90"/>
                  <a:gd name="T13" fmla="*/ 2147483647 h 246"/>
                  <a:gd name="T14" fmla="*/ 0 w 90"/>
                  <a:gd name="T15" fmla="*/ 2147483647 h 246"/>
                  <a:gd name="T16" fmla="*/ 2147483647 w 90"/>
                  <a:gd name="T17" fmla="*/ 2147483647 h 246"/>
                  <a:gd name="T18" fmla="*/ 2147483647 w 90"/>
                  <a:gd name="T19" fmla="*/ 2147483647 h 246"/>
                  <a:gd name="T20" fmla="*/ 2147483647 w 90"/>
                  <a:gd name="T21" fmla="*/ 2147483647 h 246"/>
                  <a:gd name="T22" fmla="*/ 2147483647 w 90"/>
                  <a:gd name="T23" fmla="*/ 2147483647 h 246"/>
                  <a:gd name="T24" fmla="*/ 2147483647 w 90"/>
                  <a:gd name="T25" fmla="*/ 2147483647 h 246"/>
                  <a:gd name="T26" fmla="*/ 2147483647 w 90"/>
                  <a:gd name="T27" fmla="*/ 2147483647 h 246"/>
                  <a:gd name="T28" fmla="*/ 2147483647 w 90"/>
                  <a:gd name="T29" fmla="*/ 2147483647 h 246"/>
                  <a:gd name="T30" fmla="*/ 2147483647 w 90"/>
                  <a:gd name="T31" fmla="*/ 2147483647 h 246"/>
                  <a:gd name="T32" fmla="*/ 2147483647 w 90"/>
                  <a:gd name="T33" fmla="*/ 2147483647 h 246"/>
                  <a:gd name="T34" fmla="*/ 2147483647 w 90"/>
                  <a:gd name="T35" fmla="*/ 2147483647 h 246"/>
                  <a:gd name="T36" fmla="*/ 2147483647 w 90"/>
                  <a:gd name="T37" fmla="*/ 2147483647 h 246"/>
                  <a:gd name="T38" fmla="*/ 2147483647 w 90"/>
                  <a:gd name="T39" fmla="*/ 2147483647 h 246"/>
                  <a:gd name="T40" fmla="*/ 2147483647 w 90"/>
                  <a:gd name="T41" fmla="*/ 2147483647 h 246"/>
                  <a:gd name="T42" fmla="*/ 2147483647 w 90"/>
                  <a:gd name="T43" fmla="*/ 2147483647 h 246"/>
                  <a:gd name="T44" fmla="*/ 2147483647 w 90"/>
                  <a:gd name="T45" fmla="*/ 2147483647 h 246"/>
                  <a:gd name="T46" fmla="*/ 2147483647 w 90"/>
                  <a:gd name="T47" fmla="*/ 2147483647 h 246"/>
                  <a:gd name="T48" fmla="*/ 2147483647 w 90"/>
                  <a:gd name="T49" fmla="*/ 2147483647 h 246"/>
                  <a:gd name="T50" fmla="*/ 2147483647 w 90"/>
                  <a:gd name="T51" fmla="*/ 2147483647 h 246"/>
                  <a:gd name="T52" fmla="*/ 2147483647 w 90"/>
                  <a:gd name="T53" fmla="*/ 2147483647 h 246"/>
                  <a:gd name="T54" fmla="*/ 0 w 90"/>
                  <a:gd name="T55" fmla="*/ 2147483647 h 246"/>
                  <a:gd name="T56" fmla="*/ 2147483647 w 90"/>
                  <a:gd name="T57" fmla="*/ 2147483647 h 246"/>
                  <a:gd name="T58" fmla="*/ 2147483647 w 90"/>
                  <a:gd name="T59" fmla="*/ 2147483647 h 246"/>
                  <a:gd name="T60" fmla="*/ 2147483647 w 90"/>
                  <a:gd name="T61" fmla="*/ 2147483647 h 246"/>
                  <a:gd name="T62" fmla="*/ 2147483647 w 90"/>
                  <a:gd name="T63" fmla="*/ 2147483647 h 246"/>
                  <a:gd name="T64" fmla="*/ 2147483647 w 90"/>
                  <a:gd name="T65" fmla="*/ 2147483647 h 246"/>
                  <a:gd name="T66" fmla="*/ 2147483647 w 90"/>
                  <a:gd name="T67" fmla="*/ 2147483647 h 246"/>
                  <a:gd name="T68" fmla="*/ 2147483647 w 90"/>
                  <a:gd name="T69" fmla="*/ 2147483647 h 246"/>
                  <a:gd name="T70" fmla="*/ 2147483647 w 90"/>
                  <a:gd name="T71" fmla="*/ 2147483647 h 246"/>
                  <a:gd name="T72" fmla="*/ 2147483647 w 90"/>
                  <a:gd name="T73" fmla="*/ 2147483647 h 246"/>
                  <a:gd name="T74" fmla="*/ 2147483647 w 90"/>
                  <a:gd name="T75" fmla="*/ 2147483647 h 246"/>
                  <a:gd name="T76" fmla="*/ 2147483647 w 90"/>
                  <a:gd name="T77" fmla="*/ 2147483647 h 246"/>
                  <a:gd name="T78" fmla="*/ 2147483647 w 90"/>
                  <a:gd name="T79" fmla="*/ 2147483647 h 246"/>
                  <a:gd name="T80" fmla="*/ 2147483647 w 90"/>
                  <a:gd name="T81" fmla="*/ 2147483647 h 246"/>
                  <a:gd name="T82" fmla="*/ 2147483647 w 90"/>
                  <a:gd name="T83" fmla="*/ 2147483647 h 246"/>
                  <a:gd name="T84" fmla="*/ 2147483647 w 90"/>
                  <a:gd name="T85" fmla="*/ 2147483647 h 246"/>
                  <a:gd name="T86" fmla="*/ 2147483647 w 90"/>
                  <a:gd name="T87" fmla="*/ 2147483647 h 246"/>
                  <a:gd name="T88" fmla="*/ 2147483647 w 90"/>
                  <a:gd name="T89" fmla="*/ 2147483647 h 246"/>
                  <a:gd name="T90" fmla="*/ 2147483647 w 90"/>
                  <a:gd name="T91" fmla="*/ 2147483647 h 246"/>
                  <a:gd name="T92" fmla="*/ 2147483647 w 90"/>
                  <a:gd name="T93" fmla="*/ 2147483647 h 246"/>
                  <a:gd name="T94" fmla="*/ 2147483647 w 90"/>
                  <a:gd name="T95" fmla="*/ 2147483647 h 246"/>
                  <a:gd name="T96" fmla="*/ 2147483647 w 90"/>
                  <a:gd name="T97" fmla="*/ 2147483647 h 246"/>
                  <a:gd name="T98" fmla="*/ 2147483647 w 90"/>
                  <a:gd name="T99" fmla="*/ 2147483647 h 246"/>
                  <a:gd name="T100" fmla="*/ 2147483647 w 90"/>
                  <a:gd name="T101" fmla="*/ 2147483647 h 246"/>
                  <a:gd name="T102" fmla="*/ 2147483647 w 90"/>
                  <a:gd name="T103" fmla="*/ 0 h 246"/>
                  <a:gd name="T104" fmla="*/ 2147483647 w 90"/>
                  <a:gd name="T105" fmla="*/ 0 h 246"/>
                  <a:gd name="T106" fmla="*/ 2147483647 w 90"/>
                  <a:gd name="T107" fmla="*/ 2147483647 h 2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246">
                    <a:moveTo>
                      <a:pt x="1" y="68"/>
                    </a:moveTo>
                    <a:lnTo>
                      <a:pt x="1" y="34"/>
                    </a:lnTo>
                    <a:lnTo>
                      <a:pt x="1" y="74"/>
                    </a:lnTo>
                    <a:lnTo>
                      <a:pt x="1" y="107"/>
                    </a:lnTo>
                    <a:lnTo>
                      <a:pt x="1" y="144"/>
                    </a:lnTo>
                    <a:lnTo>
                      <a:pt x="1" y="177"/>
                    </a:lnTo>
                    <a:lnTo>
                      <a:pt x="1" y="212"/>
                    </a:lnTo>
                    <a:lnTo>
                      <a:pt x="0" y="227"/>
                    </a:lnTo>
                    <a:lnTo>
                      <a:pt x="15" y="222"/>
                    </a:lnTo>
                    <a:lnTo>
                      <a:pt x="14" y="204"/>
                    </a:lnTo>
                    <a:lnTo>
                      <a:pt x="14" y="164"/>
                    </a:lnTo>
                    <a:lnTo>
                      <a:pt x="14" y="139"/>
                    </a:lnTo>
                    <a:lnTo>
                      <a:pt x="18" y="136"/>
                    </a:lnTo>
                    <a:lnTo>
                      <a:pt x="30" y="130"/>
                    </a:lnTo>
                    <a:lnTo>
                      <a:pt x="42" y="128"/>
                    </a:lnTo>
                    <a:lnTo>
                      <a:pt x="52" y="132"/>
                    </a:lnTo>
                    <a:lnTo>
                      <a:pt x="58" y="136"/>
                    </a:lnTo>
                    <a:lnTo>
                      <a:pt x="62" y="141"/>
                    </a:lnTo>
                    <a:lnTo>
                      <a:pt x="67" y="149"/>
                    </a:lnTo>
                    <a:lnTo>
                      <a:pt x="68" y="157"/>
                    </a:lnTo>
                    <a:lnTo>
                      <a:pt x="67" y="170"/>
                    </a:lnTo>
                    <a:lnTo>
                      <a:pt x="66" y="183"/>
                    </a:lnTo>
                    <a:lnTo>
                      <a:pt x="62" y="190"/>
                    </a:lnTo>
                    <a:lnTo>
                      <a:pt x="54" y="197"/>
                    </a:lnTo>
                    <a:lnTo>
                      <a:pt x="47" y="204"/>
                    </a:lnTo>
                    <a:lnTo>
                      <a:pt x="27" y="215"/>
                    </a:lnTo>
                    <a:lnTo>
                      <a:pt x="15" y="221"/>
                    </a:lnTo>
                    <a:lnTo>
                      <a:pt x="0" y="227"/>
                    </a:lnTo>
                    <a:lnTo>
                      <a:pt x="1" y="245"/>
                    </a:lnTo>
                    <a:lnTo>
                      <a:pt x="9" y="245"/>
                    </a:lnTo>
                    <a:lnTo>
                      <a:pt x="30" y="233"/>
                    </a:lnTo>
                    <a:lnTo>
                      <a:pt x="48" y="222"/>
                    </a:lnTo>
                    <a:lnTo>
                      <a:pt x="60" y="213"/>
                    </a:lnTo>
                    <a:lnTo>
                      <a:pt x="69" y="205"/>
                    </a:lnTo>
                    <a:lnTo>
                      <a:pt x="76" y="198"/>
                    </a:lnTo>
                    <a:lnTo>
                      <a:pt x="81" y="189"/>
                    </a:lnTo>
                    <a:lnTo>
                      <a:pt x="87" y="175"/>
                    </a:lnTo>
                    <a:lnTo>
                      <a:pt x="89" y="163"/>
                    </a:lnTo>
                    <a:lnTo>
                      <a:pt x="89" y="154"/>
                    </a:lnTo>
                    <a:lnTo>
                      <a:pt x="85" y="140"/>
                    </a:lnTo>
                    <a:lnTo>
                      <a:pt x="80" y="129"/>
                    </a:lnTo>
                    <a:lnTo>
                      <a:pt x="75" y="121"/>
                    </a:lnTo>
                    <a:lnTo>
                      <a:pt x="65" y="113"/>
                    </a:lnTo>
                    <a:lnTo>
                      <a:pt x="60" y="110"/>
                    </a:lnTo>
                    <a:lnTo>
                      <a:pt x="50" y="107"/>
                    </a:lnTo>
                    <a:lnTo>
                      <a:pt x="43" y="105"/>
                    </a:lnTo>
                    <a:lnTo>
                      <a:pt x="35" y="106"/>
                    </a:lnTo>
                    <a:lnTo>
                      <a:pt x="21" y="113"/>
                    </a:lnTo>
                    <a:lnTo>
                      <a:pt x="13" y="122"/>
                    </a:lnTo>
                    <a:lnTo>
                      <a:pt x="13" y="93"/>
                    </a:lnTo>
                    <a:lnTo>
                      <a:pt x="13" y="53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9469" name="Freeform 243"/>
              <p:cNvSpPr>
                <a:spLocks/>
              </p:cNvSpPr>
              <p:nvPr/>
            </p:nvSpPr>
            <p:spPr bwMode="auto">
              <a:xfrm>
                <a:off x="1627764" y="2706049"/>
                <a:ext cx="147291" cy="349549"/>
              </a:xfrm>
              <a:custGeom>
                <a:avLst/>
                <a:gdLst>
                  <a:gd name="T0" fmla="*/ 2147483647 w 90"/>
                  <a:gd name="T1" fmla="*/ 2147483647 h 246"/>
                  <a:gd name="T2" fmla="*/ 2147483647 w 90"/>
                  <a:gd name="T3" fmla="*/ 2147483647 h 246"/>
                  <a:gd name="T4" fmla="*/ 2147483647 w 90"/>
                  <a:gd name="T5" fmla="*/ 2147483647 h 246"/>
                  <a:gd name="T6" fmla="*/ 2147483647 w 90"/>
                  <a:gd name="T7" fmla="*/ 2147483647 h 246"/>
                  <a:gd name="T8" fmla="*/ 2147483647 w 90"/>
                  <a:gd name="T9" fmla="*/ 2147483647 h 246"/>
                  <a:gd name="T10" fmla="*/ 2147483647 w 90"/>
                  <a:gd name="T11" fmla="*/ 2147483647 h 246"/>
                  <a:gd name="T12" fmla="*/ 2147483647 w 90"/>
                  <a:gd name="T13" fmla="*/ 2147483647 h 246"/>
                  <a:gd name="T14" fmla="*/ 0 w 90"/>
                  <a:gd name="T15" fmla="*/ 2147483647 h 246"/>
                  <a:gd name="T16" fmla="*/ 2147483647 w 90"/>
                  <a:gd name="T17" fmla="*/ 2147483647 h 246"/>
                  <a:gd name="T18" fmla="*/ 2147483647 w 90"/>
                  <a:gd name="T19" fmla="*/ 2147483647 h 246"/>
                  <a:gd name="T20" fmla="*/ 2147483647 w 90"/>
                  <a:gd name="T21" fmla="*/ 2147483647 h 246"/>
                  <a:gd name="T22" fmla="*/ 2147483647 w 90"/>
                  <a:gd name="T23" fmla="*/ 2147483647 h 246"/>
                  <a:gd name="T24" fmla="*/ 2147483647 w 90"/>
                  <a:gd name="T25" fmla="*/ 2147483647 h 246"/>
                  <a:gd name="T26" fmla="*/ 2147483647 w 90"/>
                  <a:gd name="T27" fmla="*/ 2147483647 h 246"/>
                  <a:gd name="T28" fmla="*/ 2147483647 w 90"/>
                  <a:gd name="T29" fmla="*/ 2147483647 h 246"/>
                  <a:gd name="T30" fmla="*/ 2147483647 w 90"/>
                  <a:gd name="T31" fmla="*/ 2147483647 h 246"/>
                  <a:gd name="T32" fmla="*/ 2147483647 w 90"/>
                  <a:gd name="T33" fmla="*/ 2147483647 h 246"/>
                  <a:gd name="T34" fmla="*/ 2147483647 w 90"/>
                  <a:gd name="T35" fmla="*/ 2147483647 h 246"/>
                  <a:gd name="T36" fmla="*/ 2147483647 w 90"/>
                  <a:gd name="T37" fmla="*/ 2147483647 h 246"/>
                  <a:gd name="T38" fmla="*/ 2147483647 w 90"/>
                  <a:gd name="T39" fmla="*/ 2147483647 h 246"/>
                  <a:gd name="T40" fmla="*/ 2147483647 w 90"/>
                  <a:gd name="T41" fmla="*/ 2147483647 h 246"/>
                  <a:gd name="T42" fmla="*/ 2147483647 w 90"/>
                  <a:gd name="T43" fmla="*/ 2147483647 h 246"/>
                  <a:gd name="T44" fmla="*/ 2147483647 w 90"/>
                  <a:gd name="T45" fmla="*/ 2147483647 h 246"/>
                  <a:gd name="T46" fmla="*/ 2147483647 w 90"/>
                  <a:gd name="T47" fmla="*/ 2147483647 h 246"/>
                  <a:gd name="T48" fmla="*/ 2147483647 w 90"/>
                  <a:gd name="T49" fmla="*/ 2147483647 h 246"/>
                  <a:gd name="T50" fmla="*/ 2147483647 w 90"/>
                  <a:gd name="T51" fmla="*/ 2147483647 h 246"/>
                  <a:gd name="T52" fmla="*/ 2147483647 w 90"/>
                  <a:gd name="T53" fmla="*/ 2147483647 h 246"/>
                  <a:gd name="T54" fmla="*/ 0 w 90"/>
                  <a:gd name="T55" fmla="*/ 2147483647 h 246"/>
                  <a:gd name="T56" fmla="*/ 2147483647 w 90"/>
                  <a:gd name="T57" fmla="*/ 2147483647 h 246"/>
                  <a:gd name="T58" fmla="*/ 2147483647 w 90"/>
                  <a:gd name="T59" fmla="*/ 2147483647 h 246"/>
                  <a:gd name="T60" fmla="*/ 2147483647 w 90"/>
                  <a:gd name="T61" fmla="*/ 2147483647 h 246"/>
                  <a:gd name="T62" fmla="*/ 2147483647 w 90"/>
                  <a:gd name="T63" fmla="*/ 2147483647 h 246"/>
                  <a:gd name="T64" fmla="*/ 2147483647 w 90"/>
                  <a:gd name="T65" fmla="*/ 2147483647 h 246"/>
                  <a:gd name="T66" fmla="*/ 2147483647 w 90"/>
                  <a:gd name="T67" fmla="*/ 2147483647 h 246"/>
                  <a:gd name="T68" fmla="*/ 2147483647 w 90"/>
                  <a:gd name="T69" fmla="*/ 2147483647 h 246"/>
                  <a:gd name="T70" fmla="*/ 2147483647 w 90"/>
                  <a:gd name="T71" fmla="*/ 2147483647 h 246"/>
                  <a:gd name="T72" fmla="*/ 2147483647 w 90"/>
                  <a:gd name="T73" fmla="*/ 2147483647 h 246"/>
                  <a:gd name="T74" fmla="*/ 2147483647 w 90"/>
                  <a:gd name="T75" fmla="*/ 2147483647 h 246"/>
                  <a:gd name="T76" fmla="*/ 2147483647 w 90"/>
                  <a:gd name="T77" fmla="*/ 2147483647 h 246"/>
                  <a:gd name="T78" fmla="*/ 2147483647 w 90"/>
                  <a:gd name="T79" fmla="*/ 2147483647 h 246"/>
                  <a:gd name="T80" fmla="*/ 2147483647 w 90"/>
                  <a:gd name="T81" fmla="*/ 2147483647 h 246"/>
                  <a:gd name="T82" fmla="*/ 2147483647 w 90"/>
                  <a:gd name="T83" fmla="*/ 2147483647 h 246"/>
                  <a:gd name="T84" fmla="*/ 2147483647 w 90"/>
                  <a:gd name="T85" fmla="*/ 2147483647 h 246"/>
                  <a:gd name="T86" fmla="*/ 2147483647 w 90"/>
                  <a:gd name="T87" fmla="*/ 2147483647 h 246"/>
                  <a:gd name="T88" fmla="*/ 2147483647 w 90"/>
                  <a:gd name="T89" fmla="*/ 2147483647 h 246"/>
                  <a:gd name="T90" fmla="*/ 2147483647 w 90"/>
                  <a:gd name="T91" fmla="*/ 2147483647 h 246"/>
                  <a:gd name="T92" fmla="*/ 2147483647 w 90"/>
                  <a:gd name="T93" fmla="*/ 2147483647 h 246"/>
                  <a:gd name="T94" fmla="*/ 2147483647 w 90"/>
                  <a:gd name="T95" fmla="*/ 2147483647 h 246"/>
                  <a:gd name="T96" fmla="*/ 2147483647 w 90"/>
                  <a:gd name="T97" fmla="*/ 2147483647 h 246"/>
                  <a:gd name="T98" fmla="*/ 2147483647 w 90"/>
                  <a:gd name="T99" fmla="*/ 2147483647 h 246"/>
                  <a:gd name="T100" fmla="*/ 2147483647 w 90"/>
                  <a:gd name="T101" fmla="*/ 2147483647 h 246"/>
                  <a:gd name="T102" fmla="*/ 2147483647 w 90"/>
                  <a:gd name="T103" fmla="*/ 0 h 246"/>
                  <a:gd name="T104" fmla="*/ 2147483647 w 90"/>
                  <a:gd name="T105" fmla="*/ 0 h 246"/>
                  <a:gd name="T106" fmla="*/ 2147483647 w 90"/>
                  <a:gd name="T107" fmla="*/ 2147483647 h 2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246">
                    <a:moveTo>
                      <a:pt x="1" y="68"/>
                    </a:moveTo>
                    <a:lnTo>
                      <a:pt x="1" y="34"/>
                    </a:lnTo>
                    <a:lnTo>
                      <a:pt x="1" y="74"/>
                    </a:lnTo>
                    <a:lnTo>
                      <a:pt x="1" y="107"/>
                    </a:lnTo>
                    <a:lnTo>
                      <a:pt x="1" y="144"/>
                    </a:lnTo>
                    <a:lnTo>
                      <a:pt x="1" y="177"/>
                    </a:lnTo>
                    <a:lnTo>
                      <a:pt x="1" y="212"/>
                    </a:lnTo>
                    <a:lnTo>
                      <a:pt x="0" y="227"/>
                    </a:lnTo>
                    <a:lnTo>
                      <a:pt x="15" y="222"/>
                    </a:lnTo>
                    <a:lnTo>
                      <a:pt x="14" y="204"/>
                    </a:lnTo>
                    <a:lnTo>
                      <a:pt x="14" y="164"/>
                    </a:lnTo>
                    <a:lnTo>
                      <a:pt x="14" y="139"/>
                    </a:lnTo>
                    <a:lnTo>
                      <a:pt x="18" y="136"/>
                    </a:lnTo>
                    <a:lnTo>
                      <a:pt x="30" y="130"/>
                    </a:lnTo>
                    <a:lnTo>
                      <a:pt x="42" y="128"/>
                    </a:lnTo>
                    <a:lnTo>
                      <a:pt x="52" y="132"/>
                    </a:lnTo>
                    <a:lnTo>
                      <a:pt x="58" y="136"/>
                    </a:lnTo>
                    <a:lnTo>
                      <a:pt x="62" y="141"/>
                    </a:lnTo>
                    <a:lnTo>
                      <a:pt x="67" y="149"/>
                    </a:lnTo>
                    <a:lnTo>
                      <a:pt x="68" y="157"/>
                    </a:lnTo>
                    <a:lnTo>
                      <a:pt x="67" y="170"/>
                    </a:lnTo>
                    <a:lnTo>
                      <a:pt x="66" y="183"/>
                    </a:lnTo>
                    <a:lnTo>
                      <a:pt x="62" y="190"/>
                    </a:lnTo>
                    <a:lnTo>
                      <a:pt x="54" y="197"/>
                    </a:lnTo>
                    <a:lnTo>
                      <a:pt x="47" y="204"/>
                    </a:lnTo>
                    <a:lnTo>
                      <a:pt x="27" y="215"/>
                    </a:lnTo>
                    <a:lnTo>
                      <a:pt x="15" y="221"/>
                    </a:lnTo>
                    <a:lnTo>
                      <a:pt x="0" y="227"/>
                    </a:lnTo>
                    <a:lnTo>
                      <a:pt x="1" y="245"/>
                    </a:lnTo>
                    <a:lnTo>
                      <a:pt x="9" y="245"/>
                    </a:lnTo>
                    <a:lnTo>
                      <a:pt x="30" y="233"/>
                    </a:lnTo>
                    <a:lnTo>
                      <a:pt x="48" y="222"/>
                    </a:lnTo>
                    <a:lnTo>
                      <a:pt x="60" y="213"/>
                    </a:lnTo>
                    <a:lnTo>
                      <a:pt x="69" y="205"/>
                    </a:lnTo>
                    <a:lnTo>
                      <a:pt x="76" y="198"/>
                    </a:lnTo>
                    <a:lnTo>
                      <a:pt x="81" y="189"/>
                    </a:lnTo>
                    <a:lnTo>
                      <a:pt x="87" y="175"/>
                    </a:lnTo>
                    <a:lnTo>
                      <a:pt x="89" y="163"/>
                    </a:lnTo>
                    <a:lnTo>
                      <a:pt x="89" y="154"/>
                    </a:lnTo>
                    <a:lnTo>
                      <a:pt x="85" y="140"/>
                    </a:lnTo>
                    <a:lnTo>
                      <a:pt x="80" y="129"/>
                    </a:lnTo>
                    <a:lnTo>
                      <a:pt x="75" y="121"/>
                    </a:lnTo>
                    <a:lnTo>
                      <a:pt x="65" y="113"/>
                    </a:lnTo>
                    <a:lnTo>
                      <a:pt x="60" y="110"/>
                    </a:lnTo>
                    <a:lnTo>
                      <a:pt x="50" y="107"/>
                    </a:lnTo>
                    <a:lnTo>
                      <a:pt x="43" y="105"/>
                    </a:lnTo>
                    <a:lnTo>
                      <a:pt x="35" y="106"/>
                    </a:lnTo>
                    <a:lnTo>
                      <a:pt x="21" y="113"/>
                    </a:lnTo>
                    <a:lnTo>
                      <a:pt x="13" y="122"/>
                    </a:lnTo>
                    <a:lnTo>
                      <a:pt x="13" y="93"/>
                    </a:lnTo>
                    <a:lnTo>
                      <a:pt x="13" y="53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9470" name="Группа 3"/>
              <p:cNvGrpSpPr>
                <a:grpSpLocks/>
              </p:cNvGrpSpPr>
              <p:nvPr/>
            </p:nvGrpSpPr>
            <p:grpSpPr bwMode="auto">
              <a:xfrm>
                <a:off x="973137" y="1153653"/>
                <a:ext cx="7200893" cy="1086139"/>
                <a:chOff x="973137" y="1153653"/>
                <a:chExt cx="7200893" cy="1086139"/>
              </a:xfrm>
            </p:grpSpPr>
            <p:grpSp>
              <p:nvGrpSpPr>
                <p:cNvPr id="19471" name="Group 4"/>
                <p:cNvGrpSpPr>
                  <a:grpSpLocks/>
                </p:cNvGrpSpPr>
                <p:nvPr/>
              </p:nvGrpSpPr>
              <p:grpSpPr bwMode="auto">
                <a:xfrm>
                  <a:off x="973137" y="1318366"/>
                  <a:ext cx="7200893" cy="756918"/>
                  <a:chOff x="240" y="768"/>
                  <a:chExt cx="5280" cy="576"/>
                </a:xfrm>
              </p:grpSpPr>
              <p:sp>
                <p:nvSpPr>
                  <p:cNvPr id="19492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768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49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912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494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200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49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056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1949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344"/>
                    <a:ext cx="528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9472" name="Line 23"/>
                <p:cNvSpPr>
                  <a:spLocks noChangeShapeType="1"/>
                </p:cNvSpPr>
                <p:nvPr/>
              </p:nvSpPr>
              <p:spPr bwMode="auto">
                <a:xfrm>
                  <a:off x="973137" y="1318366"/>
                  <a:ext cx="0" cy="756918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3" name="Freeform 56"/>
                <p:cNvSpPr>
                  <a:spLocks/>
                </p:cNvSpPr>
                <p:nvPr/>
              </p:nvSpPr>
              <p:spPr bwMode="auto">
                <a:xfrm>
                  <a:off x="2450138" y="1169011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4" name="Freeform 57"/>
                <p:cNvSpPr>
                  <a:spLocks/>
                </p:cNvSpPr>
                <p:nvPr/>
              </p:nvSpPr>
              <p:spPr bwMode="auto">
                <a:xfrm>
                  <a:off x="3292971" y="1244338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5" name="Freeform 58"/>
                <p:cNvSpPr>
                  <a:spLocks/>
                </p:cNvSpPr>
                <p:nvPr/>
              </p:nvSpPr>
              <p:spPr bwMode="auto">
                <a:xfrm>
                  <a:off x="3972667" y="1244338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6" name="Freeform 59"/>
                <p:cNvSpPr>
                  <a:spLocks/>
                </p:cNvSpPr>
                <p:nvPr/>
              </p:nvSpPr>
              <p:spPr bwMode="auto">
                <a:xfrm>
                  <a:off x="5104665" y="1193884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7" name="Freeform 60"/>
                <p:cNvSpPr>
                  <a:spLocks/>
                </p:cNvSpPr>
                <p:nvPr/>
              </p:nvSpPr>
              <p:spPr bwMode="auto">
                <a:xfrm>
                  <a:off x="5933979" y="1371268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8" name="Freeform 61"/>
                <p:cNvSpPr>
                  <a:spLocks/>
                </p:cNvSpPr>
                <p:nvPr/>
              </p:nvSpPr>
              <p:spPr bwMode="auto">
                <a:xfrm>
                  <a:off x="6554681" y="1381443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79" name="Freeform 62"/>
                <p:cNvSpPr>
                  <a:spLocks/>
                </p:cNvSpPr>
                <p:nvPr/>
              </p:nvSpPr>
              <p:spPr bwMode="auto">
                <a:xfrm>
                  <a:off x="7584866" y="1192213"/>
                  <a:ext cx="495061" cy="692528"/>
                </a:xfrm>
                <a:custGeom>
                  <a:avLst/>
                  <a:gdLst>
                    <a:gd name="T0" fmla="*/ 2147483647 w 303"/>
                    <a:gd name="T1" fmla="*/ 2147483647 h 488"/>
                    <a:gd name="T2" fmla="*/ 2147483647 w 303"/>
                    <a:gd name="T3" fmla="*/ 2147483647 h 488"/>
                    <a:gd name="T4" fmla="*/ 2147483647 w 303"/>
                    <a:gd name="T5" fmla="*/ 2147483647 h 488"/>
                    <a:gd name="T6" fmla="*/ 2147483647 w 303"/>
                    <a:gd name="T7" fmla="*/ 2147483647 h 488"/>
                    <a:gd name="T8" fmla="*/ 2147483647 w 303"/>
                    <a:gd name="T9" fmla="*/ 2147483647 h 488"/>
                    <a:gd name="T10" fmla="*/ 2147483647 w 303"/>
                    <a:gd name="T11" fmla="*/ 2147483647 h 488"/>
                    <a:gd name="T12" fmla="*/ 2147483647 w 303"/>
                    <a:gd name="T13" fmla="*/ 2147483647 h 488"/>
                    <a:gd name="T14" fmla="*/ 2147483647 w 303"/>
                    <a:gd name="T15" fmla="*/ 2147483647 h 488"/>
                    <a:gd name="T16" fmla="*/ 2147483647 w 303"/>
                    <a:gd name="T17" fmla="*/ 2147483647 h 488"/>
                    <a:gd name="T18" fmla="*/ 2147483647 w 303"/>
                    <a:gd name="T19" fmla="*/ 2147483647 h 488"/>
                    <a:gd name="T20" fmla="*/ 2147483647 w 303"/>
                    <a:gd name="T21" fmla="*/ 2147483647 h 488"/>
                    <a:gd name="T22" fmla="*/ 2147483647 w 303"/>
                    <a:gd name="T23" fmla="*/ 2147483647 h 488"/>
                    <a:gd name="T24" fmla="*/ 2147483647 w 303"/>
                    <a:gd name="T25" fmla="*/ 2147483647 h 488"/>
                    <a:gd name="T26" fmla="*/ 2147483647 w 303"/>
                    <a:gd name="T27" fmla="*/ 2147483647 h 488"/>
                    <a:gd name="T28" fmla="*/ 2147483647 w 303"/>
                    <a:gd name="T29" fmla="*/ 2147483647 h 488"/>
                    <a:gd name="T30" fmla="*/ 2147483647 w 303"/>
                    <a:gd name="T31" fmla="*/ 2147483647 h 488"/>
                    <a:gd name="T32" fmla="*/ 2147483647 w 303"/>
                    <a:gd name="T33" fmla="*/ 2147483647 h 488"/>
                    <a:gd name="T34" fmla="*/ 2147483647 w 303"/>
                    <a:gd name="T35" fmla="*/ 2147483647 h 488"/>
                    <a:gd name="T36" fmla="*/ 2147483647 w 303"/>
                    <a:gd name="T37" fmla="*/ 2147483647 h 488"/>
                    <a:gd name="T38" fmla="*/ 2147483647 w 303"/>
                    <a:gd name="T39" fmla="*/ 2147483647 h 488"/>
                    <a:gd name="T40" fmla="*/ 2147483647 w 303"/>
                    <a:gd name="T41" fmla="*/ 2147483647 h 488"/>
                    <a:gd name="T42" fmla="*/ 2147483647 w 303"/>
                    <a:gd name="T43" fmla="*/ 2147483647 h 488"/>
                    <a:gd name="T44" fmla="*/ 2147483647 w 303"/>
                    <a:gd name="T45" fmla="*/ 2147483647 h 488"/>
                    <a:gd name="T46" fmla="*/ 2147483647 w 303"/>
                    <a:gd name="T47" fmla="*/ 2147483647 h 488"/>
                    <a:gd name="T48" fmla="*/ 2147483647 w 303"/>
                    <a:gd name="T49" fmla="*/ 2147483647 h 488"/>
                    <a:gd name="T50" fmla="*/ 2147483647 w 303"/>
                    <a:gd name="T51" fmla="*/ 2147483647 h 488"/>
                    <a:gd name="T52" fmla="*/ 2147483647 w 303"/>
                    <a:gd name="T53" fmla="*/ 2147483647 h 488"/>
                    <a:gd name="T54" fmla="*/ 2147483647 w 303"/>
                    <a:gd name="T55" fmla="*/ 2147483647 h 488"/>
                    <a:gd name="T56" fmla="*/ 2147483647 w 303"/>
                    <a:gd name="T57" fmla="*/ 2147483647 h 488"/>
                    <a:gd name="T58" fmla="*/ 2147483647 w 303"/>
                    <a:gd name="T59" fmla="*/ 2147483647 h 488"/>
                    <a:gd name="T60" fmla="*/ 2147483647 w 303"/>
                    <a:gd name="T61" fmla="*/ 2147483647 h 488"/>
                    <a:gd name="T62" fmla="*/ 2147483647 w 303"/>
                    <a:gd name="T63" fmla="*/ 2147483647 h 488"/>
                    <a:gd name="T64" fmla="*/ 2147483647 w 303"/>
                    <a:gd name="T65" fmla="*/ 2147483647 h 488"/>
                    <a:gd name="T66" fmla="*/ 2147483647 w 303"/>
                    <a:gd name="T67" fmla="*/ 2147483647 h 488"/>
                    <a:gd name="T68" fmla="*/ 2147483647 w 303"/>
                    <a:gd name="T69" fmla="*/ 2147483647 h 488"/>
                    <a:gd name="T70" fmla="*/ 2147483647 w 303"/>
                    <a:gd name="T71" fmla="*/ 2147483647 h 488"/>
                    <a:gd name="T72" fmla="*/ 2147483647 w 303"/>
                    <a:gd name="T73" fmla="*/ 2147483647 h 488"/>
                    <a:gd name="T74" fmla="*/ 2147483647 w 303"/>
                    <a:gd name="T75" fmla="*/ 2147483647 h 488"/>
                    <a:gd name="T76" fmla="*/ 2147483647 w 303"/>
                    <a:gd name="T77" fmla="*/ 2147483647 h 488"/>
                    <a:gd name="T78" fmla="*/ 2147483647 w 303"/>
                    <a:gd name="T79" fmla="*/ 2147483647 h 488"/>
                    <a:gd name="T80" fmla="*/ 2147483647 w 303"/>
                    <a:gd name="T81" fmla="*/ 2147483647 h 488"/>
                    <a:gd name="T82" fmla="*/ 2147483647 w 303"/>
                    <a:gd name="T83" fmla="*/ 2147483647 h 488"/>
                    <a:gd name="T84" fmla="*/ 0 w 303"/>
                    <a:gd name="T85" fmla="*/ 2147483647 h 488"/>
                    <a:gd name="T86" fmla="*/ 2147483647 w 303"/>
                    <a:gd name="T87" fmla="*/ 2147483647 h 488"/>
                    <a:gd name="T88" fmla="*/ 2147483647 w 303"/>
                    <a:gd name="T89" fmla="*/ 2147483647 h 488"/>
                    <a:gd name="T90" fmla="*/ 2147483647 w 303"/>
                    <a:gd name="T91" fmla="*/ 2147483647 h 488"/>
                    <a:gd name="T92" fmla="*/ 2147483647 w 303"/>
                    <a:gd name="T93" fmla="*/ 2147483647 h 488"/>
                    <a:gd name="T94" fmla="*/ 2147483647 w 303"/>
                    <a:gd name="T95" fmla="*/ 2147483647 h 488"/>
                    <a:gd name="T96" fmla="*/ 2147483647 w 303"/>
                    <a:gd name="T97" fmla="*/ 2147483647 h 488"/>
                    <a:gd name="T98" fmla="*/ 2147483647 w 303"/>
                    <a:gd name="T99" fmla="*/ 2147483647 h 488"/>
                    <a:gd name="T100" fmla="*/ 2147483647 w 303"/>
                    <a:gd name="T101" fmla="*/ 2147483647 h 488"/>
                    <a:gd name="T102" fmla="*/ 2147483647 w 303"/>
                    <a:gd name="T103" fmla="*/ 2147483647 h 488"/>
                    <a:gd name="T104" fmla="*/ 2147483647 w 303"/>
                    <a:gd name="T105" fmla="*/ 0 h 488"/>
                    <a:gd name="T106" fmla="*/ 2147483647 w 303"/>
                    <a:gd name="T107" fmla="*/ 2147483647 h 48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3" h="488">
                      <a:moveTo>
                        <a:pt x="174" y="4"/>
                      </a:moveTo>
                      <a:lnTo>
                        <a:pt x="176" y="14"/>
                      </a:lnTo>
                      <a:lnTo>
                        <a:pt x="179" y="26"/>
                      </a:lnTo>
                      <a:lnTo>
                        <a:pt x="183" y="36"/>
                      </a:lnTo>
                      <a:lnTo>
                        <a:pt x="187" y="46"/>
                      </a:lnTo>
                      <a:lnTo>
                        <a:pt x="192" y="54"/>
                      </a:lnTo>
                      <a:lnTo>
                        <a:pt x="198" y="62"/>
                      </a:lnTo>
                      <a:lnTo>
                        <a:pt x="203" y="70"/>
                      </a:lnTo>
                      <a:lnTo>
                        <a:pt x="211" y="80"/>
                      </a:lnTo>
                      <a:lnTo>
                        <a:pt x="214" y="84"/>
                      </a:lnTo>
                      <a:lnTo>
                        <a:pt x="224" y="95"/>
                      </a:lnTo>
                      <a:lnTo>
                        <a:pt x="229" y="101"/>
                      </a:lnTo>
                      <a:lnTo>
                        <a:pt x="239" y="112"/>
                      </a:lnTo>
                      <a:lnTo>
                        <a:pt x="248" y="123"/>
                      </a:lnTo>
                      <a:lnTo>
                        <a:pt x="256" y="132"/>
                      </a:lnTo>
                      <a:lnTo>
                        <a:pt x="263" y="141"/>
                      </a:lnTo>
                      <a:lnTo>
                        <a:pt x="272" y="153"/>
                      </a:lnTo>
                      <a:lnTo>
                        <a:pt x="280" y="166"/>
                      </a:lnTo>
                      <a:lnTo>
                        <a:pt x="287" y="179"/>
                      </a:lnTo>
                      <a:lnTo>
                        <a:pt x="293" y="192"/>
                      </a:lnTo>
                      <a:lnTo>
                        <a:pt x="297" y="205"/>
                      </a:lnTo>
                      <a:lnTo>
                        <a:pt x="300" y="218"/>
                      </a:lnTo>
                      <a:lnTo>
                        <a:pt x="301" y="232"/>
                      </a:lnTo>
                      <a:lnTo>
                        <a:pt x="302" y="246"/>
                      </a:lnTo>
                      <a:lnTo>
                        <a:pt x="302" y="256"/>
                      </a:lnTo>
                      <a:lnTo>
                        <a:pt x="301" y="268"/>
                      </a:lnTo>
                      <a:lnTo>
                        <a:pt x="297" y="283"/>
                      </a:lnTo>
                      <a:lnTo>
                        <a:pt x="295" y="291"/>
                      </a:lnTo>
                      <a:lnTo>
                        <a:pt x="290" y="308"/>
                      </a:lnTo>
                      <a:lnTo>
                        <a:pt x="284" y="326"/>
                      </a:lnTo>
                      <a:lnTo>
                        <a:pt x="275" y="344"/>
                      </a:lnTo>
                      <a:lnTo>
                        <a:pt x="266" y="363"/>
                      </a:lnTo>
                      <a:lnTo>
                        <a:pt x="254" y="383"/>
                      </a:lnTo>
                      <a:lnTo>
                        <a:pt x="248" y="379"/>
                      </a:lnTo>
                      <a:lnTo>
                        <a:pt x="253" y="365"/>
                      </a:lnTo>
                      <a:lnTo>
                        <a:pt x="260" y="350"/>
                      </a:lnTo>
                      <a:lnTo>
                        <a:pt x="267" y="332"/>
                      </a:lnTo>
                      <a:lnTo>
                        <a:pt x="273" y="317"/>
                      </a:lnTo>
                      <a:lnTo>
                        <a:pt x="278" y="301"/>
                      </a:lnTo>
                      <a:lnTo>
                        <a:pt x="282" y="286"/>
                      </a:lnTo>
                      <a:lnTo>
                        <a:pt x="285" y="271"/>
                      </a:lnTo>
                      <a:lnTo>
                        <a:pt x="286" y="256"/>
                      </a:lnTo>
                      <a:lnTo>
                        <a:pt x="285" y="244"/>
                      </a:lnTo>
                      <a:lnTo>
                        <a:pt x="284" y="233"/>
                      </a:lnTo>
                      <a:lnTo>
                        <a:pt x="280" y="221"/>
                      </a:lnTo>
                      <a:lnTo>
                        <a:pt x="276" y="210"/>
                      </a:lnTo>
                      <a:lnTo>
                        <a:pt x="271" y="198"/>
                      </a:lnTo>
                      <a:lnTo>
                        <a:pt x="264" y="187"/>
                      </a:lnTo>
                      <a:lnTo>
                        <a:pt x="257" y="176"/>
                      </a:lnTo>
                      <a:lnTo>
                        <a:pt x="249" y="167"/>
                      </a:lnTo>
                      <a:lnTo>
                        <a:pt x="241" y="157"/>
                      </a:lnTo>
                      <a:lnTo>
                        <a:pt x="231" y="149"/>
                      </a:lnTo>
                      <a:lnTo>
                        <a:pt x="222" y="141"/>
                      </a:lnTo>
                      <a:lnTo>
                        <a:pt x="211" y="135"/>
                      </a:lnTo>
                      <a:lnTo>
                        <a:pt x="202" y="130"/>
                      </a:lnTo>
                      <a:lnTo>
                        <a:pt x="193" y="126"/>
                      </a:lnTo>
                      <a:lnTo>
                        <a:pt x="183" y="123"/>
                      </a:lnTo>
                      <a:lnTo>
                        <a:pt x="174" y="122"/>
                      </a:lnTo>
                      <a:lnTo>
                        <a:pt x="174" y="420"/>
                      </a:lnTo>
                      <a:lnTo>
                        <a:pt x="172" y="427"/>
                      </a:lnTo>
                      <a:lnTo>
                        <a:pt x="169" y="433"/>
                      </a:lnTo>
                      <a:lnTo>
                        <a:pt x="164" y="440"/>
                      </a:lnTo>
                      <a:lnTo>
                        <a:pt x="159" y="447"/>
                      </a:lnTo>
                      <a:lnTo>
                        <a:pt x="147" y="458"/>
                      </a:lnTo>
                      <a:lnTo>
                        <a:pt x="141" y="462"/>
                      </a:lnTo>
                      <a:lnTo>
                        <a:pt x="134" y="467"/>
                      </a:lnTo>
                      <a:lnTo>
                        <a:pt x="127" y="471"/>
                      </a:lnTo>
                      <a:lnTo>
                        <a:pt x="119" y="474"/>
                      </a:lnTo>
                      <a:lnTo>
                        <a:pt x="111" y="478"/>
                      </a:lnTo>
                      <a:lnTo>
                        <a:pt x="103" y="481"/>
                      </a:lnTo>
                      <a:lnTo>
                        <a:pt x="94" y="483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2" y="486"/>
                      </a:lnTo>
                      <a:lnTo>
                        <a:pt x="45" y="485"/>
                      </a:lnTo>
                      <a:lnTo>
                        <a:pt x="37" y="484"/>
                      </a:lnTo>
                      <a:lnTo>
                        <a:pt x="30" y="481"/>
                      </a:lnTo>
                      <a:lnTo>
                        <a:pt x="21" y="477"/>
                      </a:lnTo>
                      <a:lnTo>
                        <a:pt x="14" y="472"/>
                      </a:lnTo>
                      <a:lnTo>
                        <a:pt x="10" y="468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2"/>
                      </a:lnTo>
                      <a:lnTo>
                        <a:pt x="0" y="436"/>
                      </a:lnTo>
                      <a:lnTo>
                        <a:pt x="2" y="431"/>
                      </a:lnTo>
                      <a:lnTo>
                        <a:pt x="4" y="425"/>
                      </a:lnTo>
                      <a:lnTo>
                        <a:pt x="7" y="420"/>
                      </a:lnTo>
                      <a:lnTo>
                        <a:pt x="11" y="414"/>
                      </a:lnTo>
                      <a:lnTo>
                        <a:pt x="16" y="409"/>
                      </a:lnTo>
                      <a:lnTo>
                        <a:pt x="24" y="401"/>
                      </a:lnTo>
                      <a:lnTo>
                        <a:pt x="34" y="392"/>
                      </a:lnTo>
                      <a:lnTo>
                        <a:pt x="46" y="385"/>
                      </a:lnTo>
                      <a:lnTo>
                        <a:pt x="59" y="379"/>
                      </a:lnTo>
                      <a:lnTo>
                        <a:pt x="74" y="373"/>
                      </a:lnTo>
                      <a:lnTo>
                        <a:pt x="90" y="370"/>
                      </a:lnTo>
                      <a:lnTo>
                        <a:pt x="102" y="368"/>
                      </a:lnTo>
                      <a:lnTo>
                        <a:pt x="114" y="368"/>
                      </a:lnTo>
                      <a:lnTo>
                        <a:pt x="122" y="369"/>
                      </a:lnTo>
                      <a:lnTo>
                        <a:pt x="129" y="370"/>
                      </a:lnTo>
                      <a:lnTo>
                        <a:pt x="137" y="372"/>
                      </a:lnTo>
                      <a:lnTo>
                        <a:pt x="146" y="375"/>
                      </a:lnTo>
                      <a:lnTo>
                        <a:pt x="154" y="379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19480" name="Group 74"/>
                <p:cNvGrpSpPr>
                  <a:grpSpLocks/>
                </p:cNvGrpSpPr>
                <p:nvPr/>
              </p:nvGrpSpPr>
              <p:grpSpPr bwMode="auto">
                <a:xfrm>
                  <a:off x="4656274" y="1570672"/>
                  <a:ext cx="275489" cy="307498"/>
                  <a:chOff x="4062" y="2814"/>
                  <a:chExt cx="168" cy="216"/>
                </a:xfrm>
              </p:grpSpPr>
              <p:sp>
                <p:nvSpPr>
                  <p:cNvPr id="19490" name="Freeform 75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491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9481" name="Group 77"/>
                <p:cNvGrpSpPr>
                  <a:grpSpLocks/>
                </p:cNvGrpSpPr>
                <p:nvPr/>
              </p:nvGrpSpPr>
              <p:grpSpPr bwMode="auto">
                <a:xfrm>
                  <a:off x="7160493" y="1570672"/>
                  <a:ext cx="275489" cy="307498"/>
                  <a:chOff x="4062" y="2814"/>
                  <a:chExt cx="168" cy="216"/>
                </a:xfrm>
              </p:grpSpPr>
              <p:sp>
                <p:nvSpPr>
                  <p:cNvPr id="19488" name="Freeform 78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9489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sp>
              <p:nvSpPr>
                <p:cNvPr id="19482" name="Line 204"/>
                <p:cNvSpPr>
                  <a:spLocks noChangeShapeType="1"/>
                </p:cNvSpPr>
                <p:nvPr/>
              </p:nvSpPr>
              <p:spPr bwMode="auto">
                <a:xfrm>
                  <a:off x="8174030" y="1318366"/>
                  <a:ext cx="0" cy="756918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83" name="Line 205"/>
                <p:cNvSpPr>
                  <a:spLocks noChangeShapeType="1"/>
                </p:cNvSpPr>
                <p:nvPr/>
              </p:nvSpPr>
              <p:spPr bwMode="auto">
                <a:xfrm>
                  <a:off x="5686449" y="1306878"/>
                  <a:ext cx="0" cy="756918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84" name="Line 206"/>
                <p:cNvSpPr>
                  <a:spLocks noChangeShapeType="1"/>
                </p:cNvSpPr>
                <p:nvPr/>
              </p:nvSpPr>
              <p:spPr bwMode="auto">
                <a:xfrm>
                  <a:off x="3053622" y="1306878"/>
                  <a:ext cx="0" cy="756918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85" name="Freeform 240"/>
                <p:cNvSpPr>
                  <a:spLocks/>
                </p:cNvSpPr>
                <p:nvPr/>
              </p:nvSpPr>
              <p:spPr bwMode="auto">
                <a:xfrm>
                  <a:off x="1627764" y="1444519"/>
                  <a:ext cx="147291" cy="349549"/>
                </a:xfrm>
                <a:custGeom>
                  <a:avLst/>
                  <a:gdLst>
                    <a:gd name="T0" fmla="*/ 2147483647 w 90"/>
                    <a:gd name="T1" fmla="*/ 2147483647 h 246"/>
                    <a:gd name="T2" fmla="*/ 2147483647 w 90"/>
                    <a:gd name="T3" fmla="*/ 2147483647 h 246"/>
                    <a:gd name="T4" fmla="*/ 2147483647 w 90"/>
                    <a:gd name="T5" fmla="*/ 2147483647 h 246"/>
                    <a:gd name="T6" fmla="*/ 2147483647 w 90"/>
                    <a:gd name="T7" fmla="*/ 2147483647 h 246"/>
                    <a:gd name="T8" fmla="*/ 2147483647 w 90"/>
                    <a:gd name="T9" fmla="*/ 2147483647 h 246"/>
                    <a:gd name="T10" fmla="*/ 2147483647 w 90"/>
                    <a:gd name="T11" fmla="*/ 2147483647 h 246"/>
                    <a:gd name="T12" fmla="*/ 2147483647 w 90"/>
                    <a:gd name="T13" fmla="*/ 2147483647 h 246"/>
                    <a:gd name="T14" fmla="*/ 0 w 90"/>
                    <a:gd name="T15" fmla="*/ 2147483647 h 246"/>
                    <a:gd name="T16" fmla="*/ 2147483647 w 90"/>
                    <a:gd name="T17" fmla="*/ 2147483647 h 246"/>
                    <a:gd name="T18" fmla="*/ 2147483647 w 90"/>
                    <a:gd name="T19" fmla="*/ 2147483647 h 246"/>
                    <a:gd name="T20" fmla="*/ 2147483647 w 90"/>
                    <a:gd name="T21" fmla="*/ 2147483647 h 246"/>
                    <a:gd name="T22" fmla="*/ 2147483647 w 90"/>
                    <a:gd name="T23" fmla="*/ 2147483647 h 246"/>
                    <a:gd name="T24" fmla="*/ 2147483647 w 90"/>
                    <a:gd name="T25" fmla="*/ 2147483647 h 246"/>
                    <a:gd name="T26" fmla="*/ 2147483647 w 90"/>
                    <a:gd name="T27" fmla="*/ 2147483647 h 246"/>
                    <a:gd name="T28" fmla="*/ 2147483647 w 90"/>
                    <a:gd name="T29" fmla="*/ 2147483647 h 246"/>
                    <a:gd name="T30" fmla="*/ 2147483647 w 90"/>
                    <a:gd name="T31" fmla="*/ 2147483647 h 246"/>
                    <a:gd name="T32" fmla="*/ 2147483647 w 90"/>
                    <a:gd name="T33" fmla="*/ 2147483647 h 246"/>
                    <a:gd name="T34" fmla="*/ 2147483647 w 90"/>
                    <a:gd name="T35" fmla="*/ 2147483647 h 246"/>
                    <a:gd name="T36" fmla="*/ 2147483647 w 90"/>
                    <a:gd name="T37" fmla="*/ 2147483647 h 246"/>
                    <a:gd name="T38" fmla="*/ 2147483647 w 90"/>
                    <a:gd name="T39" fmla="*/ 2147483647 h 246"/>
                    <a:gd name="T40" fmla="*/ 2147483647 w 90"/>
                    <a:gd name="T41" fmla="*/ 2147483647 h 246"/>
                    <a:gd name="T42" fmla="*/ 2147483647 w 90"/>
                    <a:gd name="T43" fmla="*/ 2147483647 h 246"/>
                    <a:gd name="T44" fmla="*/ 2147483647 w 90"/>
                    <a:gd name="T45" fmla="*/ 2147483647 h 246"/>
                    <a:gd name="T46" fmla="*/ 2147483647 w 90"/>
                    <a:gd name="T47" fmla="*/ 2147483647 h 246"/>
                    <a:gd name="T48" fmla="*/ 2147483647 w 90"/>
                    <a:gd name="T49" fmla="*/ 2147483647 h 246"/>
                    <a:gd name="T50" fmla="*/ 2147483647 w 90"/>
                    <a:gd name="T51" fmla="*/ 2147483647 h 246"/>
                    <a:gd name="T52" fmla="*/ 2147483647 w 90"/>
                    <a:gd name="T53" fmla="*/ 2147483647 h 246"/>
                    <a:gd name="T54" fmla="*/ 0 w 90"/>
                    <a:gd name="T55" fmla="*/ 2147483647 h 246"/>
                    <a:gd name="T56" fmla="*/ 2147483647 w 90"/>
                    <a:gd name="T57" fmla="*/ 2147483647 h 246"/>
                    <a:gd name="T58" fmla="*/ 2147483647 w 90"/>
                    <a:gd name="T59" fmla="*/ 2147483647 h 246"/>
                    <a:gd name="T60" fmla="*/ 2147483647 w 90"/>
                    <a:gd name="T61" fmla="*/ 2147483647 h 246"/>
                    <a:gd name="T62" fmla="*/ 2147483647 w 90"/>
                    <a:gd name="T63" fmla="*/ 2147483647 h 246"/>
                    <a:gd name="T64" fmla="*/ 2147483647 w 90"/>
                    <a:gd name="T65" fmla="*/ 2147483647 h 246"/>
                    <a:gd name="T66" fmla="*/ 2147483647 w 90"/>
                    <a:gd name="T67" fmla="*/ 2147483647 h 246"/>
                    <a:gd name="T68" fmla="*/ 2147483647 w 90"/>
                    <a:gd name="T69" fmla="*/ 2147483647 h 246"/>
                    <a:gd name="T70" fmla="*/ 2147483647 w 90"/>
                    <a:gd name="T71" fmla="*/ 2147483647 h 246"/>
                    <a:gd name="T72" fmla="*/ 2147483647 w 90"/>
                    <a:gd name="T73" fmla="*/ 2147483647 h 246"/>
                    <a:gd name="T74" fmla="*/ 2147483647 w 90"/>
                    <a:gd name="T75" fmla="*/ 2147483647 h 246"/>
                    <a:gd name="T76" fmla="*/ 2147483647 w 90"/>
                    <a:gd name="T77" fmla="*/ 2147483647 h 246"/>
                    <a:gd name="T78" fmla="*/ 2147483647 w 90"/>
                    <a:gd name="T79" fmla="*/ 2147483647 h 246"/>
                    <a:gd name="T80" fmla="*/ 2147483647 w 90"/>
                    <a:gd name="T81" fmla="*/ 2147483647 h 246"/>
                    <a:gd name="T82" fmla="*/ 2147483647 w 90"/>
                    <a:gd name="T83" fmla="*/ 2147483647 h 246"/>
                    <a:gd name="T84" fmla="*/ 2147483647 w 90"/>
                    <a:gd name="T85" fmla="*/ 2147483647 h 246"/>
                    <a:gd name="T86" fmla="*/ 2147483647 w 90"/>
                    <a:gd name="T87" fmla="*/ 2147483647 h 246"/>
                    <a:gd name="T88" fmla="*/ 2147483647 w 90"/>
                    <a:gd name="T89" fmla="*/ 2147483647 h 246"/>
                    <a:gd name="T90" fmla="*/ 2147483647 w 90"/>
                    <a:gd name="T91" fmla="*/ 2147483647 h 246"/>
                    <a:gd name="T92" fmla="*/ 2147483647 w 90"/>
                    <a:gd name="T93" fmla="*/ 2147483647 h 246"/>
                    <a:gd name="T94" fmla="*/ 2147483647 w 90"/>
                    <a:gd name="T95" fmla="*/ 2147483647 h 246"/>
                    <a:gd name="T96" fmla="*/ 2147483647 w 90"/>
                    <a:gd name="T97" fmla="*/ 2147483647 h 246"/>
                    <a:gd name="T98" fmla="*/ 2147483647 w 90"/>
                    <a:gd name="T99" fmla="*/ 2147483647 h 246"/>
                    <a:gd name="T100" fmla="*/ 2147483647 w 90"/>
                    <a:gd name="T101" fmla="*/ 2147483647 h 246"/>
                    <a:gd name="T102" fmla="*/ 2147483647 w 90"/>
                    <a:gd name="T103" fmla="*/ 0 h 246"/>
                    <a:gd name="T104" fmla="*/ 2147483647 w 90"/>
                    <a:gd name="T105" fmla="*/ 0 h 246"/>
                    <a:gd name="T106" fmla="*/ 2147483647 w 90"/>
                    <a:gd name="T107" fmla="*/ 2147483647 h 24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0" h="246">
                      <a:moveTo>
                        <a:pt x="1" y="68"/>
                      </a:moveTo>
                      <a:lnTo>
                        <a:pt x="1" y="34"/>
                      </a:lnTo>
                      <a:lnTo>
                        <a:pt x="1" y="74"/>
                      </a:lnTo>
                      <a:lnTo>
                        <a:pt x="1" y="107"/>
                      </a:lnTo>
                      <a:lnTo>
                        <a:pt x="1" y="144"/>
                      </a:lnTo>
                      <a:lnTo>
                        <a:pt x="1" y="177"/>
                      </a:lnTo>
                      <a:lnTo>
                        <a:pt x="1" y="212"/>
                      </a:lnTo>
                      <a:lnTo>
                        <a:pt x="0" y="227"/>
                      </a:lnTo>
                      <a:lnTo>
                        <a:pt x="15" y="222"/>
                      </a:lnTo>
                      <a:lnTo>
                        <a:pt x="14" y="204"/>
                      </a:lnTo>
                      <a:lnTo>
                        <a:pt x="14" y="164"/>
                      </a:lnTo>
                      <a:lnTo>
                        <a:pt x="14" y="139"/>
                      </a:lnTo>
                      <a:lnTo>
                        <a:pt x="18" y="136"/>
                      </a:lnTo>
                      <a:lnTo>
                        <a:pt x="30" y="130"/>
                      </a:lnTo>
                      <a:lnTo>
                        <a:pt x="42" y="128"/>
                      </a:lnTo>
                      <a:lnTo>
                        <a:pt x="52" y="132"/>
                      </a:lnTo>
                      <a:lnTo>
                        <a:pt x="58" y="136"/>
                      </a:lnTo>
                      <a:lnTo>
                        <a:pt x="62" y="141"/>
                      </a:lnTo>
                      <a:lnTo>
                        <a:pt x="67" y="149"/>
                      </a:lnTo>
                      <a:lnTo>
                        <a:pt x="68" y="157"/>
                      </a:lnTo>
                      <a:lnTo>
                        <a:pt x="67" y="170"/>
                      </a:lnTo>
                      <a:lnTo>
                        <a:pt x="66" y="183"/>
                      </a:lnTo>
                      <a:lnTo>
                        <a:pt x="62" y="190"/>
                      </a:lnTo>
                      <a:lnTo>
                        <a:pt x="54" y="197"/>
                      </a:lnTo>
                      <a:lnTo>
                        <a:pt x="47" y="204"/>
                      </a:lnTo>
                      <a:lnTo>
                        <a:pt x="27" y="215"/>
                      </a:lnTo>
                      <a:lnTo>
                        <a:pt x="15" y="221"/>
                      </a:lnTo>
                      <a:lnTo>
                        <a:pt x="0" y="227"/>
                      </a:lnTo>
                      <a:lnTo>
                        <a:pt x="1" y="245"/>
                      </a:lnTo>
                      <a:lnTo>
                        <a:pt x="9" y="245"/>
                      </a:lnTo>
                      <a:lnTo>
                        <a:pt x="30" y="233"/>
                      </a:lnTo>
                      <a:lnTo>
                        <a:pt x="48" y="222"/>
                      </a:lnTo>
                      <a:lnTo>
                        <a:pt x="60" y="213"/>
                      </a:lnTo>
                      <a:lnTo>
                        <a:pt x="69" y="205"/>
                      </a:lnTo>
                      <a:lnTo>
                        <a:pt x="76" y="198"/>
                      </a:lnTo>
                      <a:lnTo>
                        <a:pt x="81" y="189"/>
                      </a:lnTo>
                      <a:lnTo>
                        <a:pt x="87" y="175"/>
                      </a:lnTo>
                      <a:lnTo>
                        <a:pt x="89" y="163"/>
                      </a:lnTo>
                      <a:lnTo>
                        <a:pt x="89" y="154"/>
                      </a:lnTo>
                      <a:lnTo>
                        <a:pt x="85" y="140"/>
                      </a:lnTo>
                      <a:lnTo>
                        <a:pt x="80" y="129"/>
                      </a:lnTo>
                      <a:lnTo>
                        <a:pt x="75" y="121"/>
                      </a:lnTo>
                      <a:lnTo>
                        <a:pt x="65" y="113"/>
                      </a:lnTo>
                      <a:lnTo>
                        <a:pt x="60" y="110"/>
                      </a:lnTo>
                      <a:lnTo>
                        <a:pt x="50" y="107"/>
                      </a:lnTo>
                      <a:lnTo>
                        <a:pt x="43" y="105"/>
                      </a:lnTo>
                      <a:lnTo>
                        <a:pt x="35" y="106"/>
                      </a:lnTo>
                      <a:lnTo>
                        <a:pt x="21" y="113"/>
                      </a:lnTo>
                      <a:lnTo>
                        <a:pt x="13" y="122"/>
                      </a:lnTo>
                      <a:lnTo>
                        <a:pt x="13" y="93"/>
                      </a:lnTo>
                      <a:lnTo>
                        <a:pt x="13" y="53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1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19486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1900308" y="1153653"/>
                  <a:ext cx="363537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4000" b="1" dirty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19487" name="TextBox 109"/>
                <p:cNvSpPr txBox="1">
                  <a:spLocks noChangeArrowheads="1"/>
                </p:cNvSpPr>
                <p:nvPr/>
              </p:nvSpPr>
              <p:spPr bwMode="auto">
                <a:xfrm>
                  <a:off x="1889913" y="1531906"/>
                  <a:ext cx="363537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4000" b="1" dirty="0"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</p:grpSp>
        </p:grpSp>
      </p:grpSp>
      <p:pic>
        <p:nvPicPr>
          <p:cNvPr id="3" name="Антош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23360"/>
            <a:ext cx="609600" cy="6096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украшения в декоративно-прикладном искусстве?</a:t>
            </a:r>
          </a:p>
        </p:txBody>
      </p:sp>
      <p:pic>
        <p:nvPicPr>
          <p:cNvPr id="77" name="Picture 27" descr="C:\Users\Палецких Елена\Desktop\inf_1043_may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61" t="-8410" r="-6532" b="-7709"/>
          <a:stretch/>
        </p:blipFill>
        <p:spPr bwMode="auto">
          <a:xfrm>
            <a:off x="4767943" y="1905000"/>
            <a:ext cx="3897086" cy="39079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8" name="Picture 28" descr="C:\Users\Палецких Елена\Desktop\tarelka-ploskaya-ø-240383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/>
          <a:stretch/>
        </p:blipFill>
        <p:spPr bwMode="auto">
          <a:xfrm>
            <a:off x="533400" y="1905000"/>
            <a:ext cx="3853544" cy="3907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33400" y="1905000"/>
            <a:ext cx="8131629" cy="3907972"/>
            <a:chOff x="533400" y="1905000"/>
            <a:chExt cx="8131629" cy="390797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33400" y="1905000"/>
              <a:ext cx="8131629" cy="39079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6692" y="3048000"/>
              <a:ext cx="7885044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ru-RU" sz="8000" b="1" dirty="0" smtClean="0">
                  <a:ln w="11430"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Узор и орнамент</a:t>
              </a:r>
              <a:endParaRPr lang="ru-RU" sz="8000" b="1" dirty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украшения              в музыке?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447800" y="1828800"/>
            <a:ext cx="6248400" cy="4267200"/>
            <a:chOff x="1447800" y="1828800"/>
            <a:chExt cx="6248400" cy="42672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447800" y="1828800"/>
              <a:ext cx="6248400" cy="4267200"/>
              <a:chOff x="1447800" y="1828800"/>
              <a:chExt cx="6248400" cy="4267200"/>
            </a:xfrm>
          </p:grpSpPr>
          <p:sp>
            <p:nvSpPr>
              <p:cNvPr id="185" name="Прямоугольник 184"/>
              <p:cNvSpPr/>
              <p:nvPr/>
            </p:nvSpPr>
            <p:spPr>
              <a:xfrm>
                <a:off x="1447800" y="1828800"/>
                <a:ext cx="6248400" cy="426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66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77" name="Группа 4"/>
              <p:cNvGrpSpPr>
                <a:grpSpLocks/>
              </p:cNvGrpSpPr>
              <p:nvPr/>
            </p:nvGrpSpPr>
            <p:grpSpPr bwMode="auto">
              <a:xfrm>
                <a:off x="1694422" y="1891264"/>
                <a:ext cx="5703113" cy="3982280"/>
                <a:chOff x="973137" y="1169011"/>
                <a:chExt cx="7200893" cy="5028585"/>
              </a:xfrm>
            </p:grpSpPr>
            <p:grpSp>
              <p:nvGrpSpPr>
                <p:cNvPr id="78" name="Group 212"/>
                <p:cNvGrpSpPr>
                  <a:grpSpLocks/>
                </p:cNvGrpSpPr>
                <p:nvPr/>
              </p:nvGrpSpPr>
              <p:grpSpPr bwMode="auto">
                <a:xfrm>
                  <a:off x="973137" y="3715273"/>
                  <a:ext cx="7200893" cy="1159031"/>
                  <a:chOff x="240" y="2160"/>
                  <a:chExt cx="5280" cy="882"/>
                </a:xfrm>
              </p:grpSpPr>
              <p:grpSp>
                <p:nvGrpSpPr>
                  <p:cNvPr id="163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240" y="2256"/>
                    <a:ext cx="5280" cy="576"/>
                    <a:chOff x="240" y="768"/>
                    <a:chExt cx="5280" cy="576"/>
                  </a:xfrm>
                </p:grpSpPr>
                <p:sp>
                  <p:nvSpPr>
                    <p:cNvPr id="180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1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2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3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84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64" name="Freeform 159"/>
                  <p:cNvSpPr>
                    <a:spLocks/>
                  </p:cNvSpPr>
                  <p:nvPr/>
                </p:nvSpPr>
                <p:spPr bwMode="auto">
                  <a:xfrm>
                    <a:off x="336" y="2160"/>
                    <a:ext cx="368" cy="882"/>
                  </a:xfrm>
                  <a:custGeom>
                    <a:avLst/>
                    <a:gdLst>
                      <a:gd name="T0" fmla="*/ 7008 w 306"/>
                      <a:gd name="T1" fmla="*/ 1910 h 816"/>
                      <a:gd name="T2" fmla="*/ 8381 w 306"/>
                      <a:gd name="T3" fmla="*/ 2026 h 816"/>
                      <a:gd name="T4" fmla="*/ 8990 w 306"/>
                      <a:gd name="T5" fmla="*/ 2243 h 816"/>
                      <a:gd name="T6" fmla="*/ 8221 w 306"/>
                      <a:gd name="T7" fmla="*/ 2512 h 816"/>
                      <a:gd name="T8" fmla="*/ 7124 w 306"/>
                      <a:gd name="T9" fmla="*/ 2606 h 816"/>
                      <a:gd name="T10" fmla="*/ 5788 w 306"/>
                      <a:gd name="T11" fmla="*/ 2644 h 816"/>
                      <a:gd name="T12" fmla="*/ 3741 w 306"/>
                      <a:gd name="T13" fmla="*/ 2605 h 816"/>
                      <a:gd name="T14" fmla="*/ 2087 w 306"/>
                      <a:gd name="T15" fmla="*/ 2446 h 816"/>
                      <a:gd name="T16" fmla="*/ 1165 w 306"/>
                      <a:gd name="T17" fmla="*/ 2127 h 816"/>
                      <a:gd name="T18" fmla="*/ 1789 w 306"/>
                      <a:gd name="T19" fmla="*/ 1809 h 816"/>
                      <a:gd name="T20" fmla="*/ 4096 w 306"/>
                      <a:gd name="T21" fmla="*/ 1447 h 816"/>
                      <a:gd name="T22" fmla="*/ 5924 w 306"/>
                      <a:gd name="T23" fmla="*/ 1219 h 816"/>
                      <a:gd name="T24" fmla="*/ 7365 w 306"/>
                      <a:gd name="T25" fmla="*/ 943 h 816"/>
                      <a:gd name="T26" fmla="*/ 7924 w 306"/>
                      <a:gd name="T27" fmla="*/ 691 h 816"/>
                      <a:gd name="T28" fmla="*/ 7947 w 306"/>
                      <a:gd name="T29" fmla="*/ 380 h 816"/>
                      <a:gd name="T30" fmla="*/ 7365 w 306"/>
                      <a:gd name="T31" fmla="*/ 143 h 816"/>
                      <a:gd name="T32" fmla="*/ 5566 w 306"/>
                      <a:gd name="T33" fmla="*/ 5 h 816"/>
                      <a:gd name="T34" fmla="*/ 4234 w 306"/>
                      <a:gd name="T35" fmla="*/ 291 h 816"/>
                      <a:gd name="T36" fmla="*/ 3864 w 306"/>
                      <a:gd name="T37" fmla="*/ 588 h 816"/>
                      <a:gd name="T38" fmla="*/ 4141 w 306"/>
                      <a:gd name="T39" fmla="*/ 912 h 816"/>
                      <a:gd name="T40" fmla="*/ 4618 w 306"/>
                      <a:gd name="T41" fmla="*/ 872 h 816"/>
                      <a:gd name="T42" fmla="*/ 4647 w 306"/>
                      <a:gd name="T43" fmla="*/ 590 h 816"/>
                      <a:gd name="T44" fmla="*/ 5658 w 306"/>
                      <a:gd name="T45" fmla="*/ 317 h 816"/>
                      <a:gd name="T46" fmla="*/ 7372 w 306"/>
                      <a:gd name="T47" fmla="*/ 407 h 816"/>
                      <a:gd name="T48" fmla="*/ 6267 w 306"/>
                      <a:gd name="T49" fmla="*/ 765 h 816"/>
                      <a:gd name="T50" fmla="*/ 4980 w 306"/>
                      <a:gd name="T51" fmla="*/ 951 h 816"/>
                      <a:gd name="T52" fmla="*/ 3193 w 306"/>
                      <a:gd name="T53" fmla="*/ 1174 h 816"/>
                      <a:gd name="T54" fmla="*/ 592 w 306"/>
                      <a:gd name="T55" fmla="*/ 1621 h 816"/>
                      <a:gd name="T56" fmla="*/ 0 w 306"/>
                      <a:gd name="T57" fmla="*/ 1948 h 816"/>
                      <a:gd name="T58" fmla="*/ 463 w 306"/>
                      <a:gd name="T59" fmla="*/ 2231 h 816"/>
                      <a:gd name="T60" fmla="*/ 1811 w 306"/>
                      <a:gd name="T61" fmla="*/ 2503 h 816"/>
                      <a:gd name="T62" fmla="*/ 3971 w 306"/>
                      <a:gd name="T63" fmla="*/ 2669 h 816"/>
                      <a:gd name="T64" fmla="*/ 6316 w 306"/>
                      <a:gd name="T65" fmla="*/ 2702 h 816"/>
                      <a:gd name="T66" fmla="*/ 7254 w 306"/>
                      <a:gd name="T67" fmla="*/ 2832 h 816"/>
                      <a:gd name="T68" fmla="*/ 7548 w 306"/>
                      <a:gd name="T69" fmla="*/ 2998 h 816"/>
                      <a:gd name="T70" fmla="*/ 7690 w 306"/>
                      <a:gd name="T71" fmla="*/ 3258 h 816"/>
                      <a:gd name="T72" fmla="*/ 6804 w 306"/>
                      <a:gd name="T73" fmla="*/ 3436 h 816"/>
                      <a:gd name="T74" fmla="*/ 5252 w 306"/>
                      <a:gd name="T75" fmla="*/ 3502 h 816"/>
                      <a:gd name="T76" fmla="*/ 4776 w 306"/>
                      <a:gd name="T77" fmla="*/ 3437 h 816"/>
                      <a:gd name="T78" fmla="*/ 5598 w 306"/>
                      <a:gd name="T79" fmla="*/ 3319 h 816"/>
                      <a:gd name="T80" fmla="*/ 4813 w 306"/>
                      <a:gd name="T81" fmla="*/ 3018 h 816"/>
                      <a:gd name="T82" fmla="*/ 2807 w 306"/>
                      <a:gd name="T83" fmla="*/ 3058 h 816"/>
                      <a:gd name="T84" fmla="*/ 2436 w 306"/>
                      <a:gd name="T85" fmla="*/ 3357 h 816"/>
                      <a:gd name="T86" fmla="*/ 4141 w 306"/>
                      <a:gd name="T87" fmla="*/ 3556 h 816"/>
                      <a:gd name="T88" fmla="*/ 6032 w 306"/>
                      <a:gd name="T89" fmla="*/ 3562 h 816"/>
                      <a:gd name="T90" fmla="*/ 7650 w 306"/>
                      <a:gd name="T91" fmla="*/ 3429 h 816"/>
                      <a:gd name="T92" fmla="*/ 8314 w 306"/>
                      <a:gd name="T93" fmla="*/ 3206 h 816"/>
                      <a:gd name="T94" fmla="*/ 8032 w 306"/>
                      <a:gd name="T95" fmla="*/ 2956 h 816"/>
                      <a:gd name="T96" fmla="*/ 8096 w 306"/>
                      <a:gd name="T97" fmla="*/ 2617 h 816"/>
                      <a:gd name="T98" fmla="*/ 9343 w 306"/>
                      <a:gd name="T99" fmla="*/ 2496 h 816"/>
                      <a:gd name="T100" fmla="*/ 10136 w 306"/>
                      <a:gd name="T101" fmla="*/ 2173 h 816"/>
                      <a:gd name="T102" fmla="*/ 9736 w 306"/>
                      <a:gd name="T103" fmla="*/ 1938 h 816"/>
                      <a:gd name="T104" fmla="*/ 8661 w 306"/>
                      <a:gd name="T105" fmla="*/ 1749 h 816"/>
                      <a:gd name="T106" fmla="*/ 6961 w 306"/>
                      <a:gd name="T107" fmla="*/ 1658 h 816"/>
                      <a:gd name="T108" fmla="*/ 4895 w 306"/>
                      <a:gd name="T109" fmla="*/ 1362 h 816"/>
                      <a:gd name="T110" fmla="*/ 3443 w 306"/>
                      <a:gd name="T111" fmla="*/ 1909 h 816"/>
                      <a:gd name="T112" fmla="*/ 3565 w 306"/>
                      <a:gd name="T113" fmla="*/ 2309 h 816"/>
                      <a:gd name="T114" fmla="*/ 5092 w 306"/>
                      <a:gd name="T115" fmla="*/ 2416 h 816"/>
                      <a:gd name="T116" fmla="*/ 4096 w 306"/>
                      <a:gd name="T117" fmla="*/ 2140 h 816"/>
                      <a:gd name="T118" fmla="*/ 5156 w 306"/>
                      <a:gd name="T119" fmla="*/ 1946 h 8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306" h="816">
                        <a:moveTo>
                          <a:pt x="214" y="594"/>
                        </a:moveTo>
                        <a:lnTo>
                          <a:pt x="222" y="590"/>
                        </a:lnTo>
                        <a:lnTo>
                          <a:pt x="189" y="434"/>
                        </a:lnTo>
                        <a:lnTo>
                          <a:pt x="200" y="434"/>
                        </a:lnTo>
                        <a:lnTo>
                          <a:pt x="211" y="436"/>
                        </a:lnTo>
                        <a:lnTo>
                          <a:pt x="220" y="440"/>
                        </a:lnTo>
                        <a:lnTo>
                          <a:pt x="229" y="444"/>
                        </a:lnTo>
                        <a:lnTo>
                          <a:pt x="237" y="449"/>
                        </a:lnTo>
                        <a:lnTo>
                          <a:pt x="245" y="456"/>
                        </a:lnTo>
                        <a:lnTo>
                          <a:pt x="252" y="463"/>
                        </a:lnTo>
                        <a:lnTo>
                          <a:pt x="258" y="471"/>
                        </a:lnTo>
                        <a:lnTo>
                          <a:pt x="262" y="479"/>
                        </a:lnTo>
                        <a:lnTo>
                          <a:pt x="266" y="489"/>
                        </a:lnTo>
                        <a:lnTo>
                          <a:pt x="269" y="498"/>
                        </a:lnTo>
                        <a:lnTo>
                          <a:pt x="270" y="513"/>
                        </a:lnTo>
                        <a:lnTo>
                          <a:pt x="270" y="524"/>
                        </a:lnTo>
                        <a:lnTo>
                          <a:pt x="266" y="540"/>
                        </a:lnTo>
                        <a:lnTo>
                          <a:pt x="261" y="554"/>
                        </a:lnTo>
                        <a:lnTo>
                          <a:pt x="255" y="566"/>
                        </a:lnTo>
                        <a:lnTo>
                          <a:pt x="247" y="574"/>
                        </a:lnTo>
                        <a:lnTo>
                          <a:pt x="240" y="580"/>
                        </a:lnTo>
                        <a:lnTo>
                          <a:pt x="227" y="588"/>
                        </a:lnTo>
                        <a:lnTo>
                          <a:pt x="222" y="591"/>
                        </a:lnTo>
                        <a:lnTo>
                          <a:pt x="214" y="594"/>
                        </a:lnTo>
                        <a:lnTo>
                          <a:pt x="206" y="597"/>
                        </a:lnTo>
                        <a:lnTo>
                          <a:pt x="195" y="598"/>
                        </a:lnTo>
                        <a:lnTo>
                          <a:pt x="185" y="600"/>
                        </a:lnTo>
                        <a:lnTo>
                          <a:pt x="174" y="602"/>
                        </a:lnTo>
                        <a:lnTo>
                          <a:pt x="165" y="603"/>
                        </a:lnTo>
                        <a:lnTo>
                          <a:pt x="150" y="602"/>
                        </a:lnTo>
                        <a:lnTo>
                          <a:pt x="137" y="600"/>
                        </a:lnTo>
                        <a:lnTo>
                          <a:pt x="124" y="597"/>
                        </a:lnTo>
                        <a:lnTo>
                          <a:pt x="112" y="593"/>
                        </a:lnTo>
                        <a:lnTo>
                          <a:pt x="101" y="587"/>
                        </a:lnTo>
                        <a:lnTo>
                          <a:pt x="90" y="581"/>
                        </a:lnTo>
                        <a:lnTo>
                          <a:pt x="80" y="574"/>
                        </a:lnTo>
                        <a:lnTo>
                          <a:pt x="71" y="566"/>
                        </a:lnTo>
                        <a:lnTo>
                          <a:pt x="63" y="557"/>
                        </a:lnTo>
                        <a:lnTo>
                          <a:pt x="55" y="548"/>
                        </a:lnTo>
                        <a:lnTo>
                          <a:pt x="50" y="538"/>
                        </a:lnTo>
                        <a:lnTo>
                          <a:pt x="41" y="517"/>
                        </a:lnTo>
                        <a:lnTo>
                          <a:pt x="38" y="506"/>
                        </a:lnTo>
                        <a:lnTo>
                          <a:pt x="35" y="485"/>
                        </a:lnTo>
                        <a:lnTo>
                          <a:pt x="37" y="460"/>
                        </a:lnTo>
                        <a:lnTo>
                          <a:pt x="39" y="448"/>
                        </a:lnTo>
                        <a:lnTo>
                          <a:pt x="43" y="436"/>
                        </a:lnTo>
                        <a:lnTo>
                          <a:pt x="48" y="424"/>
                        </a:lnTo>
                        <a:lnTo>
                          <a:pt x="53" y="413"/>
                        </a:lnTo>
                        <a:lnTo>
                          <a:pt x="59" y="403"/>
                        </a:lnTo>
                        <a:lnTo>
                          <a:pt x="67" y="392"/>
                        </a:lnTo>
                        <a:lnTo>
                          <a:pt x="84" y="370"/>
                        </a:lnTo>
                        <a:lnTo>
                          <a:pt x="102" y="350"/>
                        </a:lnTo>
                        <a:lnTo>
                          <a:pt x="123" y="330"/>
                        </a:lnTo>
                        <a:lnTo>
                          <a:pt x="146" y="311"/>
                        </a:lnTo>
                        <a:lnTo>
                          <a:pt x="154" y="304"/>
                        </a:lnTo>
                        <a:lnTo>
                          <a:pt x="161" y="297"/>
                        </a:lnTo>
                        <a:lnTo>
                          <a:pt x="166" y="292"/>
                        </a:lnTo>
                        <a:lnTo>
                          <a:pt x="178" y="279"/>
                        </a:lnTo>
                        <a:lnTo>
                          <a:pt x="189" y="266"/>
                        </a:lnTo>
                        <a:lnTo>
                          <a:pt x="205" y="246"/>
                        </a:lnTo>
                        <a:lnTo>
                          <a:pt x="209" y="238"/>
                        </a:lnTo>
                        <a:lnTo>
                          <a:pt x="213" y="230"/>
                        </a:lnTo>
                        <a:lnTo>
                          <a:pt x="220" y="215"/>
                        </a:lnTo>
                        <a:lnTo>
                          <a:pt x="223" y="207"/>
                        </a:lnTo>
                        <a:lnTo>
                          <a:pt x="226" y="198"/>
                        </a:lnTo>
                        <a:lnTo>
                          <a:pt x="230" y="186"/>
                        </a:lnTo>
                        <a:lnTo>
                          <a:pt x="235" y="169"/>
                        </a:lnTo>
                        <a:lnTo>
                          <a:pt x="238" y="157"/>
                        </a:lnTo>
                        <a:lnTo>
                          <a:pt x="240" y="145"/>
                        </a:lnTo>
                        <a:lnTo>
                          <a:pt x="241" y="133"/>
                        </a:lnTo>
                        <a:lnTo>
                          <a:pt x="241" y="117"/>
                        </a:lnTo>
                        <a:lnTo>
                          <a:pt x="240" y="101"/>
                        </a:lnTo>
                        <a:lnTo>
                          <a:pt x="239" y="87"/>
                        </a:lnTo>
                        <a:lnTo>
                          <a:pt x="236" y="72"/>
                        </a:lnTo>
                        <a:lnTo>
                          <a:pt x="232" y="59"/>
                        </a:lnTo>
                        <a:lnTo>
                          <a:pt x="227" y="50"/>
                        </a:lnTo>
                        <a:lnTo>
                          <a:pt x="224" y="42"/>
                        </a:lnTo>
                        <a:lnTo>
                          <a:pt x="220" y="32"/>
                        </a:lnTo>
                        <a:lnTo>
                          <a:pt x="211" y="18"/>
                        </a:lnTo>
                        <a:lnTo>
                          <a:pt x="198" y="4"/>
                        </a:lnTo>
                        <a:lnTo>
                          <a:pt x="183" y="0"/>
                        </a:lnTo>
                        <a:lnTo>
                          <a:pt x="174" y="2"/>
                        </a:lnTo>
                        <a:lnTo>
                          <a:pt x="167" y="5"/>
                        </a:lnTo>
                        <a:lnTo>
                          <a:pt x="154" y="19"/>
                        </a:lnTo>
                        <a:lnTo>
                          <a:pt x="142" y="35"/>
                        </a:lnTo>
                        <a:lnTo>
                          <a:pt x="136" y="44"/>
                        </a:lnTo>
                        <a:lnTo>
                          <a:pt x="131" y="55"/>
                        </a:lnTo>
                        <a:lnTo>
                          <a:pt x="126" y="66"/>
                        </a:lnTo>
                        <a:lnTo>
                          <a:pt x="123" y="79"/>
                        </a:lnTo>
                        <a:lnTo>
                          <a:pt x="120" y="91"/>
                        </a:lnTo>
                        <a:lnTo>
                          <a:pt x="117" y="104"/>
                        </a:lnTo>
                        <a:lnTo>
                          <a:pt x="116" y="118"/>
                        </a:lnTo>
                        <a:lnTo>
                          <a:pt x="116" y="132"/>
                        </a:lnTo>
                        <a:lnTo>
                          <a:pt x="116" y="133"/>
                        </a:lnTo>
                        <a:lnTo>
                          <a:pt x="117" y="158"/>
                        </a:lnTo>
                        <a:lnTo>
                          <a:pt x="121" y="183"/>
                        </a:lnTo>
                        <a:lnTo>
                          <a:pt x="122" y="195"/>
                        </a:lnTo>
                        <a:lnTo>
                          <a:pt x="125" y="208"/>
                        </a:lnTo>
                        <a:lnTo>
                          <a:pt x="132" y="233"/>
                        </a:lnTo>
                        <a:lnTo>
                          <a:pt x="138" y="227"/>
                        </a:lnTo>
                        <a:lnTo>
                          <a:pt x="145" y="221"/>
                        </a:lnTo>
                        <a:lnTo>
                          <a:pt x="141" y="211"/>
                        </a:lnTo>
                        <a:lnTo>
                          <a:pt x="138" y="199"/>
                        </a:lnTo>
                        <a:lnTo>
                          <a:pt x="136" y="185"/>
                        </a:lnTo>
                        <a:lnTo>
                          <a:pt x="136" y="171"/>
                        </a:lnTo>
                        <a:lnTo>
                          <a:pt x="136" y="152"/>
                        </a:lnTo>
                        <a:lnTo>
                          <a:pt x="140" y="133"/>
                        </a:lnTo>
                        <a:lnTo>
                          <a:pt x="143" y="120"/>
                        </a:lnTo>
                        <a:lnTo>
                          <a:pt x="147" y="109"/>
                        </a:lnTo>
                        <a:lnTo>
                          <a:pt x="152" y="99"/>
                        </a:lnTo>
                        <a:lnTo>
                          <a:pt x="157" y="89"/>
                        </a:lnTo>
                        <a:lnTo>
                          <a:pt x="170" y="72"/>
                        </a:lnTo>
                        <a:lnTo>
                          <a:pt x="187" y="62"/>
                        </a:lnTo>
                        <a:lnTo>
                          <a:pt x="197" y="61"/>
                        </a:lnTo>
                        <a:lnTo>
                          <a:pt x="205" y="62"/>
                        </a:lnTo>
                        <a:lnTo>
                          <a:pt x="217" y="72"/>
                        </a:lnTo>
                        <a:lnTo>
                          <a:pt x="221" y="93"/>
                        </a:lnTo>
                        <a:lnTo>
                          <a:pt x="220" y="109"/>
                        </a:lnTo>
                        <a:lnTo>
                          <a:pt x="214" y="126"/>
                        </a:lnTo>
                        <a:lnTo>
                          <a:pt x="203" y="148"/>
                        </a:lnTo>
                        <a:lnTo>
                          <a:pt x="195" y="165"/>
                        </a:lnTo>
                        <a:lnTo>
                          <a:pt x="188" y="175"/>
                        </a:lnTo>
                        <a:lnTo>
                          <a:pt x="182" y="183"/>
                        </a:lnTo>
                        <a:lnTo>
                          <a:pt x="176" y="192"/>
                        </a:lnTo>
                        <a:lnTo>
                          <a:pt x="169" y="200"/>
                        </a:lnTo>
                        <a:lnTo>
                          <a:pt x="157" y="212"/>
                        </a:lnTo>
                        <a:lnTo>
                          <a:pt x="150" y="217"/>
                        </a:lnTo>
                        <a:lnTo>
                          <a:pt x="145" y="221"/>
                        </a:lnTo>
                        <a:lnTo>
                          <a:pt x="139" y="227"/>
                        </a:lnTo>
                        <a:lnTo>
                          <a:pt x="132" y="234"/>
                        </a:lnTo>
                        <a:lnTo>
                          <a:pt x="116" y="248"/>
                        </a:lnTo>
                        <a:lnTo>
                          <a:pt x="96" y="268"/>
                        </a:lnTo>
                        <a:lnTo>
                          <a:pt x="80" y="285"/>
                        </a:lnTo>
                        <a:lnTo>
                          <a:pt x="60" y="307"/>
                        </a:lnTo>
                        <a:lnTo>
                          <a:pt x="42" y="331"/>
                        </a:lnTo>
                        <a:lnTo>
                          <a:pt x="25" y="357"/>
                        </a:lnTo>
                        <a:lnTo>
                          <a:pt x="18" y="370"/>
                        </a:lnTo>
                        <a:lnTo>
                          <a:pt x="13" y="385"/>
                        </a:lnTo>
                        <a:lnTo>
                          <a:pt x="7" y="399"/>
                        </a:lnTo>
                        <a:lnTo>
                          <a:pt x="4" y="414"/>
                        </a:lnTo>
                        <a:lnTo>
                          <a:pt x="1" y="429"/>
                        </a:lnTo>
                        <a:lnTo>
                          <a:pt x="0" y="445"/>
                        </a:lnTo>
                        <a:lnTo>
                          <a:pt x="1" y="461"/>
                        </a:lnTo>
                        <a:lnTo>
                          <a:pt x="3" y="477"/>
                        </a:lnTo>
                        <a:lnTo>
                          <a:pt x="7" y="493"/>
                        </a:lnTo>
                        <a:lnTo>
                          <a:pt x="10" y="501"/>
                        </a:lnTo>
                        <a:lnTo>
                          <a:pt x="14" y="509"/>
                        </a:lnTo>
                        <a:lnTo>
                          <a:pt x="20" y="524"/>
                        </a:lnTo>
                        <a:lnTo>
                          <a:pt x="29" y="539"/>
                        </a:lnTo>
                        <a:lnTo>
                          <a:pt x="38" y="552"/>
                        </a:lnTo>
                        <a:lnTo>
                          <a:pt x="50" y="565"/>
                        </a:lnTo>
                        <a:lnTo>
                          <a:pt x="55" y="571"/>
                        </a:lnTo>
                        <a:lnTo>
                          <a:pt x="62" y="576"/>
                        </a:lnTo>
                        <a:lnTo>
                          <a:pt x="75" y="587"/>
                        </a:lnTo>
                        <a:lnTo>
                          <a:pt x="89" y="595"/>
                        </a:lnTo>
                        <a:lnTo>
                          <a:pt x="104" y="603"/>
                        </a:lnTo>
                        <a:lnTo>
                          <a:pt x="119" y="609"/>
                        </a:lnTo>
                        <a:lnTo>
                          <a:pt x="136" y="613"/>
                        </a:lnTo>
                        <a:lnTo>
                          <a:pt x="152" y="616"/>
                        </a:lnTo>
                        <a:lnTo>
                          <a:pt x="170" y="617"/>
                        </a:lnTo>
                        <a:lnTo>
                          <a:pt x="180" y="616"/>
                        </a:lnTo>
                        <a:lnTo>
                          <a:pt x="190" y="616"/>
                        </a:lnTo>
                        <a:lnTo>
                          <a:pt x="200" y="614"/>
                        </a:lnTo>
                        <a:lnTo>
                          <a:pt x="210" y="612"/>
                        </a:lnTo>
                        <a:lnTo>
                          <a:pt x="212" y="621"/>
                        </a:lnTo>
                        <a:lnTo>
                          <a:pt x="214" y="633"/>
                        </a:lnTo>
                        <a:lnTo>
                          <a:pt x="218" y="647"/>
                        </a:lnTo>
                        <a:lnTo>
                          <a:pt x="220" y="656"/>
                        </a:lnTo>
                        <a:lnTo>
                          <a:pt x="223" y="665"/>
                        </a:lnTo>
                        <a:lnTo>
                          <a:pt x="225" y="676"/>
                        </a:lnTo>
                        <a:lnTo>
                          <a:pt x="226" y="676"/>
                        </a:lnTo>
                        <a:lnTo>
                          <a:pt x="227" y="684"/>
                        </a:lnTo>
                        <a:lnTo>
                          <a:pt x="229" y="693"/>
                        </a:lnTo>
                        <a:lnTo>
                          <a:pt x="231" y="707"/>
                        </a:lnTo>
                        <a:lnTo>
                          <a:pt x="232" y="722"/>
                        </a:lnTo>
                        <a:lnTo>
                          <a:pt x="232" y="732"/>
                        </a:lnTo>
                        <a:lnTo>
                          <a:pt x="231" y="742"/>
                        </a:lnTo>
                        <a:lnTo>
                          <a:pt x="227" y="757"/>
                        </a:lnTo>
                        <a:lnTo>
                          <a:pt x="221" y="768"/>
                        </a:lnTo>
                        <a:lnTo>
                          <a:pt x="216" y="773"/>
                        </a:lnTo>
                        <a:lnTo>
                          <a:pt x="210" y="779"/>
                        </a:lnTo>
                        <a:lnTo>
                          <a:pt x="204" y="784"/>
                        </a:lnTo>
                        <a:lnTo>
                          <a:pt x="191" y="791"/>
                        </a:lnTo>
                        <a:lnTo>
                          <a:pt x="180" y="795"/>
                        </a:lnTo>
                        <a:lnTo>
                          <a:pt x="173" y="797"/>
                        </a:lnTo>
                        <a:lnTo>
                          <a:pt x="166" y="798"/>
                        </a:lnTo>
                        <a:lnTo>
                          <a:pt x="158" y="799"/>
                        </a:lnTo>
                        <a:lnTo>
                          <a:pt x="149" y="798"/>
                        </a:lnTo>
                        <a:lnTo>
                          <a:pt x="140" y="796"/>
                        </a:lnTo>
                        <a:lnTo>
                          <a:pt x="132" y="793"/>
                        </a:lnTo>
                        <a:lnTo>
                          <a:pt x="126" y="790"/>
                        </a:lnTo>
                        <a:lnTo>
                          <a:pt x="143" y="785"/>
                        </a:lnTo>
                        <a:lnTo>
                          <a:pt x="150" y="780"/>
                        </a:lnTo>
                        <a:lnTo>
                          <a:pt x="154" y="777"/>
                        </a:lnTo>
                        <a:lnTo>
                          <a:pt x="157" y="774"/>
                        </a:lnTo>
                        <a:lnTo>
                          <a:pt x="164" y="766"/>
                        </a:lnTo>
                        <a:lnTo>
                          <a:pt x="169" y="757"/>
                        </a:lnTo>
                        <a:lnTo>
                          <a:pt x="172" y="741"/>
                        </a:lnTo>
                        <a:lnTo>
                          <a:pt x="172" y="731"/>
                        </a:lnTo>
                        <a:lnTo>
                          <a:pt x="166" y="711"/>
                        </a:lnTo>
                        <a:lnTo>
                          <a:pt x="157" y="698"/>
                        </a:lnTo>
                        <a:lnTo>
                          <a:pt x="145" y="689"/>
                        </a:lnTo>
                        <a:lnTo>
                          <a:pt x="131" y="684"/>
                        </a:lnTo>
                        <a:lnTo>
                          <a:pt x="121" y="683"/>
                        </a:lnTo>
                        <a:lnTo>
                          <a:pt x="101" y="687"/>
                        </a:lnTo>
                        <a:lnTo>
                          <a:pt x="92" y="691"/>
                        </a:lnTo>
                        <a:lnTo>
                          <a:pt x="84" y="698"/>
                        </a:lnTo>
                        <a:lnTo>
                          <a:pt x="77" y="706"/>
                        </a:lnTo>
                        <a:lnTo>
                          <a:pt x="70" y="726"/>
                        </a:lnTo>
                        <a:lnTo>
                          <a:pt x="69" y="743"/>
                        </a:lnTo>
                        <a:lnTo>
                          <a:pt x="71" y="760"/>
                        </a:lnTo>
                        <a:lnTo>
                          <a:pt x="73" y="766"/>
                        </a:lnTo>
                        <a:lnTo>
                          <a:pt x="80" y="779"/>
                        </a:lnTo>
                        <a:lnTo>
                          <a:pt x="90" y="791"/>
                        </a:lnTo>
                        <a:lnTo>
                          <a:pt x="97" y="796"/>
                        </a:lnTo>
                        <a:lnTo>
                          <a:pt x="110" y="804"/>
                        </a:lnTo>
                        <a:lnTo>
                          <a:pt x="125" y="810"/>
                        </a:lnTo>
                        <a:lnTo>
                          <a:pt x="132" y="812"/>
                        </a:lnTo>
                        <a:lnTo>
                          <a:pt x="149" y="814"/>
                        </a:lnTo>
                        <a:lnTo>
                          <a:pt x="158" y="815"/>
                        </a:lnTo>
                        <a:lnTo>
                          <a:pt x="170" y="814"/>
                        </a:lnTo>
                        <a:lnTo>
                          <a:pt x="181" y="812"/>
                        </a:lnTo>
                        <a:lnTo>
                          <a:pt x="193" y="808"/>
                        </a:lnTo>
                        <a:lnTo>
                          <a:pt x="208" y="801"/>
                        </a:lnTo>
                        <a:lnTo>
                          <a:pt x="213" y="798"/>
                        </a:lnTo>
                        <a:lnTo>
                          <a:pt x="222" y="791"/>
                        </a:lnTo>
                        <a:lnTo>
                          <a:pt x="230" y="783"/>
                        </a:lnTo>
                        <a:lnTo>
                          <a:pt x="237" y="775"/>
                        </a:lnTo>
                        <a:lnTo>
                          <a:pt x="242" y="764"/>
                        </a:lnTo>
                        <a:lnTo>
                          <a:pt x="246" y="754"/>
                        </a:lnTo>
                        <a:lnTo>
                          <a:pt x="249" y="743"/>
                        </a:lnTo>
                        <a:lnTo>
                          <a:pt x="250" y="732"/>
                        </a:lnTo>
                        <a:lnTo>
                          <a:pt x="249" y="715"/>
                        </a:lnTo>
                        <a:lnTo>
                          <a:pt x="246" y="699"/>
                        </a:lnTo>
                        <a:lnTo>
                          <a:pt x="244" y="687"/>
                        </a:lnTo>
                        <a:lnTo>
                          <a:pt x="241" y="674"/>
                        </a:lnTo>
                        <a:lnTo>
                          <a:pt x="231" y="633"/>
                        </a:lnTo>
                        <a:lnTo>
                          <a:pt x="229" y="621"/>
                        </a:lnTo>
                        <a:lnTo>
                          <a:pt x="226" y="606"/>
                        </a:lnTo>
                        <a:lnTo>
                          <a:pt x="235" y="602"/>
                        </a:lnTo>
                        <a:lnTo>
                          <a:pt x="244" y="598"/>
                        </a:lnTo>
                        <a:lnTo>
                          <a:pt x="252" y="593"/>
                        </a:lnTo>
                        <a:lnTo>
                          <a:pt x="260" y="587"/>
                        </a:lnTo>
                        <a:lnTo>
                          <a:pt x="264" y="584"/>
                        </a:lnTo>
                        <a:lnTo>
                          <a:pt x="274" y="575"/>
                        </a:lnTo>
                        <a:lnTo>
                          <a:pt x="280" y="569"/>
                        </a:lnTo>
                        <a:lnTo>
                          <a:pt x="287" y="558"/>
                        </a:lnTo>
                        <a:lnTo>
                          <a:pt x="294" y="547"/>
                        </a:lnTo>
                        <a:lnTo>
                          <a:pt x="300" y="530"/>
                        </a:lnTo>
                        <a:lnTo>
                          <a:pt x="303" y="513"/>
                        </a:lnTo>
                        <a:lnTo>
                          <a:pt x="305" y="496"/>
                        </a:lnTo>
                        <a:lnTo>
                          <a:pt x="305" y="485"/>
                        </a:lnTo>
                        <a:lnTo>
                          <a:pt x="303" y="473"/>
                        </a:lnTo>
                        <a:lnTo>
                          <a:pt x="301" y="462"/>
                        </a:lnTo>
                        <a:lnTo>
                          <a:pt x="298" y="451"/>
                        </a:lnTo>
                        <a:lnTo>
                          <a:pt x="293" y="441"/>
                        </a:lnTo>
                        <a:lnTo>
                          <a:pt x="288" y="431"/>
                        </a:lnTo>
                        <a:lnTo>
                          <a:pt x="282" y="421"/>
                        </a:lnTo>
                        <a:lnTo>
                          <a:pt x="276" y="413"/>
                        </a:lnTo>
                        <a:lnTo>
                          <a:pt x="268" y="405"/>
                        </a:lnTo>
                        <a:lnTo>
                          <a:pt x="260" y="398"/>
                        </a:lnTo>
                        <a:lnTo>
                          <a:pt x="251" y="392"/>
                        </a:lnTo>
                        <a:lnTo>
                          <a:pt x="242" y="387"/>
                        </a:lnTo>
                        <a:lnTo>
                          <a:pt x="231" y="382"/>
                        </a:lnTo>
                        <a:lnTo>
                          <a:pt x="220" y="379"/>
                        </a:lnTo>
                        <a:lnTo>
                          <a:pt x="209" y="377"/>
                        </a:lnTo>
                        <a:lnTo>
                          <a:pt x="194" y="377"/>
                        </a:lnTo>
                        <a:lnTo>
                          <a:pt x="178" y="379"/>
                        </a:lnTo>
                        <a:lnTo>
                          <a:pt x="161" y="299"/>
                        </a:lnTo>
                        <a:lnTo>
                          <a:pt x="154" y="305"/>
                        </a:lnTo>
                        <a:lnTo>
                          <a:pt x="147" y="311"/>
                        </a:lnTo>
                        <a:lnTo>
                          <a:pt x="162" y="382"/>
                        </a:lnTo>
                        <a:lnTo>
                          <a:pt x="147" y="389"/>
                        </a:lnTo>
                        <a:lnTo>
                          <a:pt x="134" y="398"/>
                        </a:lnTo>
                        <a:lnTo>
                          <a:pt x="113" y="421"/>
                        </a:lnTo>
                        <a:lnTo>
                          <a:pt x="104" y="435"/>
                        </a:lnTo>
                        <a:lnTo>
                          <a:pt x="94" y="464"/>
                        </a:lnTo>
                        <a:lnTo>
                          <a:pt x="93" y="480"/>
                        </a:lnTo>
                        <a:lnTo>
                          <a:pt x="94" y="494"/>
                        </a:lnTo>
                        <a:lnTo>
                          <a:pt x="100" y="513"/>
                        </a:lnTo>
                        <a:lnTo>
                          <a:pt x="107" y="526"/>
                        </a:lnTo>
                        <a:lnTo>
                          <a:pt x="112" y="532"/>
                        </a:lnTo>
                        <a:lnTo>
                          <a:pt x="130" y="548"/>
                        </a:lnTo>
                        <a:lnTo>
                          <a:pt x="141" y="554"/>
                        </a:lnTo>
                        <a:lnTo>
                          <a:pt x="152" y="559"/>
                        </a:lnTo>
                        <a:lnTo>
                          <a:pt x="152" y="551"/>
                        </a:lnTo>
                        <a:lnTo>
                          <a:pt x="140" y="541"/>
                        </a:lnTo>
                        <a:lnTo>
                          <a:pt x="131" y="529"/>
                        </a:lnTo>
                        <a:lnTo>
                          <a:pt x="124" y="513"/>
                        </a:lnTo>
                        <a:lnTo>
                          <a:pt x="122" y="505"/>
                        </a:lnTo>
                        <a:lnTo>
                          <a:pt x="123" y="488"/>
                        </a:lnTo>
                        <a:lnTo>
                          <a:pt x="126" y="478"/>
                        </a:lnTo>
                        <a:lnTo>
                          <a:pt x="131" y="469"/>
                        </a:lnTo>
                        <a:lnTo>
                          <a:pt x="138" y="460"/>
                        </a:lnTo>
                        <a:lnTo>
                          <a:pt x="146" y="451"/>
                        </a:lnTo>
                        <a:lnTo>
                          <a:pt x="155" y="444"/>
                        </a:lnTo>
                        <a:lnTo>
                          <a:pt x="164" y="439"/>
                        </a:lnTo>
                        <a:lnTo>
                          <a:pt x="173" y="436"/>
                        </a:lnTo>
                        <a:lnTo>
                          <a:pt x="206" y="596"/>
                        </a:lnTo>
                        <a:lnTo>
                          <a:pt x="214" y="59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0" cap="flat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65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225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66" name="Freeform 162"/>
                  <p:cNvSpPr>
                    <a:spLocks/>
                  </p:cNvSpPr>
                  <p:nvPr/>
                </p:nvSpPr>
                <p:spPr bwMode="auto">
                  <a:xfrm>
                    <a:off x="864" y="220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67" name="Freeform 163"/>
                  <p:cNvSpPr>
                    <a:spLocks/>
                  </p:cNvSpPr>
                  <p:nvPr/>
                </p:nvSpPr>
                <p:spPr bwMode="auto">
                  <a:xfrm>
                    <a:off x="1584" y="220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68" name="Freeform 164"/>
                  <p:cNvSpPr>
                    <a:spLocks/>
                  </p:cNvSpPr>
                  <p:nvPr/>
                </p:nvSpPr>
                <p:spPr bwMode="auto">
                  <a:xfrm>
                    <a:off x="2880" y="2160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69" name="Freeform 165"/>
                  <p:cNvSpPr>
                    <a:spLocks/>
                  </p:cNvSpPr>
                  <p:nvPr/>
                </p:nvSpPr>
                <p:spPr bwMode="auto">
                  <a:xfrm>
                    <a:off x="3696" y="2304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70" name="Freeform 166"/>
                  <p:cNvSpPr>
                    <a:spLocks/>
                  </p:cNvSpPr>
                  <p:nvPr/>
                </p:nvSpPr>
                <p:spPr bwMode="auto">
                  <a:xfrm>
                    <a:off x="4176" y="2304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71" name="Freeform 167"/>
                  <p:cNvSpPr>
                    <a:spLocks/>
                  </p:cNvSpPr>
                  <p:nvPr/>
                </p:nvSpPr>
                <p:spPr bwMode="auto">
                  <a:xfrm>
                    <a:off x="5088" y="2160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72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2304" y="2400"/>
                    <a:ext cx="202" cy="234"/>
                    <a:chOff x="4062" y="2814"/>
                    <a:chExt cx="168" cy="216"/>
                  </a:xfrm>
                </p:grpSpPr>
                <p:sp>
                  <p:nvSpPr>
                    <p:cNvPr id="178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4071" y="2824"/>
                      <a:ext cx="159" cy="206"/>
                    </a:xfrm>
                    <a:custGeom>
                      <a:avLst/>
                      <a:gdLst>
                        <a:gd name="T0" fmla="*/ 74 w 159"/>
                        <a:gd name="T1" fmla="*/ 205 h 206"/>
                        <a:gd name="T2" fmla="*/ 74 w 159"/>
                        <a:gd name="T3" fmla="*/ 205 h 206"/>
                        <a:gd name="T4" fmla="*/ 158 w 159"/>
                        <a:gd name="T5" fmla="*/ 4 h 206"/>
                        <a:gd name="T6" fmla="*/ 145 w 159"/>
                        <a:gd name="T7" fmla="*/ 15 h 206"/>
                        <a:gd name="T8" fmla="*/ 122 w 159"/>
                        <a:gd name="T9" fmla="*/ 23 h 206"/>
                        <a:gd name="T10" fmla="*/ 103 w 159"/>
                        <a:gd name="T11" fmla="*/ 27 h 206"/>
                        <a:gd name="T12" fmla="*/ 82 w 159"/>
                        <a:gd name="T13" fmla="*/ 30 h 206"/>
                        <a:gd name="T14" fmla="*/ 61 w 159"/>
                        <a:gd name="T15" fmla="*/ 30 h 206"/>
                        <a:gd name="T16" fmla="*/ 38 w 159"/>
                        <a:gd name="T17" fmla="*/ 25 h 206"/>
                        <a:gd name="T18" fmla="*/ 22 w 159"/>
                        <a:gd name="T19" fmla="*/ 18 h 206"/>
                        <a:gd name="T20" fmla="*/ 8 w 159"/>
                        <a:gd name="T21" fmla="*/ 12 h 206"/>
                        <a:gd name="T22" fmla="*/ 0 w 159"/>
                        <a:gd name="T23" fmla="*/ 0 h 20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59" h="206">
                          <a:moveTo>
                            <a:pt x="74" y="205"/>
                          </a:moveTo>
                          <a:lnTo>
                            <a:pt x="74" y="205"/>
                          </a:lnTo>
                          <a:lnTo>
                            <a:pt x="158" y="4"/>
                          </a:lnTo>
                          <a:lnTo>
                            <a:pt x="145" y="15"/>
                          </a:lnTo>
                          <a:lnTo>
                            <a:pt x="122" y="23"/>
                          </a:lnTo>
                          <a:lnTo>
                            <a:pt x="103" y="27"/>
                          </a:lnTo>
                          <a:lnTo>
                            <a:pt x="82" y="30"/>
                          </a:lnTo>
                          <a:lnTo>
                            <a:pt x="61" y="30"/>
                          </a:lnTo>
                          <a:lnTo>
                            <a:pt x="38" y="25"/>
                          </a:lnTo>
                          <a:lnTo>
                            <a:pt x="22" y="18"/>
                          </a:lnTo>
                          <a:lnTo>
                            <a:pt x="8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7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2" y="2814"/>
                      <a:ext cx="17" cy="1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635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73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4656" y="2448"/>
                    <a:ext cx="202" cy="234"/>
                    <a:chOff x="4062" y="2814"/>
                    <a:chExt cx="168" cy="216"/>
                  </a:xfrm>
                </p:grpSpPr>
                <p:sp>
                  <p:nvSpPr>
                    <p:cNvPr id="176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071" y="2824"/>
                      <a:ext cx="159" cy="206"/>
                    </a:xfrm>
                    <a:custGeom>
                      <a:avLst/>
                      <a:gdLst>
                        <a:gd name="T0" fmla="*/ 74 w 159"/>
                        <a:gd name="T1" fmla="*/ 205 h 206"/>
                        <a:gd name="T2" fmla="*/ 74 w 159"/>
                        <a:gd name="T3" fmla="*/ 205 h 206"/>
                        <a:gd name="T4" fmla="*/ 158 w 159"/>
                        <a:gd name="T5" fmla="*/ 4 h 206"/>
                        <a:gd name="T6" fmla="*/ 145 w 159"/>
                        <a:gd name="T7" fmla="*/ 15 h 206"/>
                        <a:gd name="T8" fmla="*/ 122 w 159"/>
                        <a:gd name="T9" fmla="*/ 23 h 206"/>
                        <a:gd name="T10" fmla="*/ 103 w 159"/>
                        <a:gd name="T11" fmla="*/ 27 h 206"/>
                        <a:gd name="T12" fmla="*/ 82 w 159"/>
                        <a:gd name="T13" fmla="*/ 30 h 206"/>
                        <a:gd name="T14" fmla="*/ 61 w 159"/>
                        <a:gd name="T15" fmla="*/ 30 h 206"/>
                        <a:gd name="T16" fmla="*/ 38 w 159"/>
                        <a:gd name="T17" fmla="*/ 25 h 206"/>
                        <a:gd name="T18" fmla="*/ 22 w 159"/>
                        <a:gd name="T19" fmla="*/ 18 h 206"/>
                        <a:gd name="T20" fmla="*/ 8 w 159"/>
                        <a:gd name="T21" fmla="*/ 12 h 206"/>
                        <a:gd name="T22" fmla="*/ 0 w 159"/>
                        <a:gd name="T23" fmla="*/ 0 h 20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59" h="206">
                          <a:moveTo>
                            <a:pt x="74" y="205"/>
                          </a:moveTo>
                          <a:lnTo>
                            <a:pt x="74" y="205"/>
                          </a:lnTo>
                          <a:lnTo>
                            <a:pt x="158" y="4"/>
                          </a:lnTo>
                          <a:lnTo>
                            <a:pt x="145" y="15"/>
                          </a:lnTo>
                          <a:lnTo>
                            <a:pt x="122" y="23"/>
                          </a:lnTo>
                          <a:lnTo>
                            <a:pt x="103" y="27"/>
                          </a:lnTo>
                          <a:lnTo>
                            <a:pt x="82" y="30"/>
                          </a:lnTo>
                          <a:lnTo>
                            <a:pt x="61" y="30"/>
                          </a:lnTo>
                          <a:lnTo>
                            <a:pt x="38" y="25"/>
                          </a:lnTo>
                          <a:lnTo>
                            <a:pt x="22" y="18"/>
                          </a:lnTo>
                          <a:lnTo>
                            <a:pt x="8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77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2" y="2814"/>
                      <a:ext cx="17" cy="1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635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74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5520" y="225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75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25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79" name="Freeform 35"/>
                <p:cNvSpPr>
                  <a:spLocks/>
                </p:cNvSpPr>
                <p:nvPr/>
              </p:nvSpPr>
              <p:spPr bwMode="auto">
                <a:xfrm>
                  <a:off x="1104062" y="2453743"/>
                  <a:ext cx="501880" cy="1159031"/>
                </a:xfrm>
                <a:custGeom>
                  <a:avLst/>
                  <a:gdLst>
                    <a:gd name="T0" fmla="*/ 2147483647 w 306"/>
                    <a:gd name="T1" fmla="*/ 2147483647 h 816"/>
                    <a:gd name="T2" fmla="*/ 2147483647 w 306"/>
                    <a:gd name="T3" fmla="*/ 2147483647 h 816"/>
                    <a:gd name="T4" fmla="*/ 2147483647 w 306"/>
                    <a:gd name="T5" fmla="*/ 2147483647 h 816"/>
                    <a:gd name="T6" fmla="*/ 2147483647 w 306"/>
                    <a:gd name="T7" fmla="*/ 2147483647 h 816"/>
                    <a:gd name="T8" fmla="*/ 2147483647 w 306"/>
                    <a:gd name="T9" fmla="*/ 2147483647 h 816"/>
                    <a:gd name="T10" fmla="*/ 2147483647 w 306"/>
                    <a:gd name="T11" fmla="*/ 2147483647 h 816"/>
                    <a:gd name="T12" fmla="*/ 2147483647 w 306"/>
                    <a:gd name="T13" fmla="*/ 2147483647 h 816"/>
                    <a:gd name="T14" fmla="*/ 2147483647 w 306"/>
                    <a:gd name="T15" fmla="*/ 2147483647 h 816"/>
                    <a:gd name="T16" fmla="*/ 2147483647 w 306"/>
                    <a:gd name="T17" fmla="*/ 2147483647 h 816"/>
                    <a:gd name="T18" fmla="*/ 2147483647 w 306"/>
                    <a:gd name="T19" fmla="*/ 2147483647 h 816"/>
                    <a:gd name="T20" fmla="*/ 2147483647 w 306"/>
                    <a:gd name="T21" fmla="*/ 2147483647 h 816"/>
                    <a:gd name="T22" fmla="*/ 2147483647 w 306"/>
                    <a:gd name="T23" fmla="*/ 2147483647 h 816"/>
                    <a:gd name="T24" fmla="*/ 2147483647 w 306"/>
                    <a:gd name="T25" fmla="*/ 2147483647 h 816"/>
                    <a:gd name="T26" fmla="*/ 2147483647 w 306"/>
                    <a:gd name="T27" fmla="*/ 2147483647 h 816"/>
                    <a:gd name="T28" fmla="*/ 2147483647 w 306"/>
                    <a:gd name="T29" fmla="*/ 2147483647 h 816"/>
                    <a:gd name="T30" fmla="*/ 2147483647 w 306"/>
                    <a:gd name="T31" fmla="*/ 2147483647 h 816"/>
                    <a:gd name="T32" fmla="*/ 2147483647 w 306"/>
                    <a:gd name="T33" fmla="*/ 2147483647 h 816"/>
                    <a:gd name="T34" fmla="*/ 2147483647 w 306"/>
                    <a:gd name="T35" fmla="*/ 2147483647 h 816"/>
                    <a:gd name="T36" fmla="*/ 2147483647 w 306"/>
                    <a:gd name="T37" fmla="*/ 2147483647 h 816"/>
                    <a:gd name="T38" fmla="*/ 2147483647 w 306"/>
                    <a:gd name="T39" fmla="*/ 2147483647 h 816"/>
                    <a:gd name="T40" fmla="*/ 2147483647 w 306"/>
                    <a:gd name="T41" fmla="*/ 2147483647 h 816"/>
                    <a:gd name="T42" fmla="*/ 2147483647 w 306"/>
                    <a:gd name="T43" fmla="*/ 2147483647 h 816"/>
                    <a:gd name="T44" fmla="*/ 2147483647 w 306"/>
                    <a:gd name="T45" fmla="*/ 2147483647 h 816"/>
                    <a:gd name="T46" fmla="*/ 2147483647 w 306"/>
                    <a:gd name="T47" fmla="*/ 2147483647 h 816"/>
                    <a:gd name="T48" fmla="*/ 2147483647 w 306"/>
                    <a:gd name="T49" fmla="*/ 2147483647 h 816"/>
                    <a:gd name="T50" fmla="*/ 2147483647 w 306"/>
                    <a:gd name="T51" fmla="*/ 2147483647 h 816"/>
                    <a:gd name="T52" fmla="*/ 2147483647 w 306"/>
                    <a:gd name="T53" fmla="*/ 2147483647 h 816"/>
                    <a:gd name="T54" fmla="*/ 2147483647 w 306"/>
                    <a:gd name="T55" fmla="*/ 2147483647 h 816"/>
                    <a:gd name="T56" fmla="*/ 0 w 306"/>
                    <a:gd name="T57" fmla="*/ 2147483647 h 816"/>
                    <a:gd name="T58" fmla="*/ 2147483647 w 306"/>
                    <a:gd name="T59" fmla="*/ 2147483647 h 816"/>
                    <a:gd name="T60" fmla="*/ 2147483647 w 306"/>
                    <a:gd name="T61" fmla="*/ 2147483647 h 816"/>
                    <a:gd name="T62" fmla="*/ 2147483647 w 306"/>
                    <a:gd name="T63" fmla="*/ 2147483647 h 816"/>
                    <a:gd name="T64" fmla="*/ 2147483647 w 306"/>
                    <a:gd name="T65" fmla="*/ 2147483647 h 816"/>
                    <a:gd name="T66" fmla="*/ 2147483647 w 306"/>
                    <a:gd name="T67" fmla="*/ 2147483647 h 816"/>
                    <a:gd name="T68" fmla="*/ 2147483647 w 306"/>
                    <a:gd name="T69" fmla="*/ 2147483647 h 816"/>
                    <a:gd name="T70" fmla="*/ 2147483647 w 306"/>
                    <a:gd name="T71" fmla="*/ 2147483647 h 816"/>
                    <a:gd name="T72" fmla="*/ 2147483647 w 306"/>
                    <a:gd name="T73" fmla="*/ 2147483647 h 816"/>
                    <a:gd name="T74" fmla="*/ 2147483647 w 306"/>
                    <a:gd name="T75" fmla="*/ 2147483647 h 816"/>
                    <a:gd name="T76" fmla="*/ 2147483647 w 306"/>
                    <a:gd name="T77" fmla="*/ 2147483647 h 816"/>
                    <a:gd name="T78" fmla="*/ 2147483647 w 306"/>
                    <a:gd name="T79" fmla="*/ 2147483647 h 816"/>
                    <a:gd name="T80" fmla="*/ 2147483647 w 306"/>
                    <a:gd name="T81" fmla="*/ 2147483647 h 816"/>
                    <a:gd name="T82" fmla="*/ 2147483647 w 306"/>
                    <a:gd name="T83" fmla="*/ 2147483647 h 816"/>
                    <a:gd name="T84" fmla="*/ 2147483647 w 306"/>
                    <a:gd name="T85" fmla="*/ 2147483647 h 816"/>
                    <a:gd name="T86" fmla="*/ 2147483647 w 306"/>
                    <a:gd name="T87" fmla="*/ 2147483647 h 816"/>
                    <a:gd name="T88" fmla="*/ 2147483647 w 306"/>
                    <a:gd name="T89" fmla="*/ 2147483647 h 816"/>
                    <a:gd name="T90" fmla="*/ 2147483647 w 306"/>
                    <a:gd name="T91" fmla="*/ 2147483647 h 816"/>
                    <a:gd name="T92" fmla="*/ 2147483647 w 306"/>
                    <a:gd name="T93" fmla="*/ 2147483647 h 816"/>
                    <a:gd name="T94" fmla="*/ 2147483647 w 306"/>
                    <a:gd name="T95" fmla="*/ 2147483647 h 816"/>
                    <a:gd name="T96" fmla="*/ 2147483647 w 306"/>
                    <a:gd name="T97" fmla="*/ 2147483647 h 816"/>
                    <a:gd name="T98" fmla="*/ 2147483647 w 306"/>
                    <a:gd name="T99" fmla="*/ 2147483647 h 816"/>
                    <a:gd name="T100" fmla="*/ 2147483647 w 306"/>
                    <a:gd name="T101" fmla="*/ 2147483647 h 816"/>
                    <a:gd name="T102" fmla="*/ 2147483647 w 306"/>
                    <a:gd name="T103" fmla="*/ 2147483647 h 816"/>
                    <a:gd name="T104" fmla="*/ 2147483647 w 306"/>
                    <a:gd name="T105" fmla="*/ 2147483647 h 816"/>
                    <a:gd name="T106" fmla="*/ 2147483647 w 306"/>
                    <a:gd name="T107" fmla="*/ 2147483647 h 816"/>
                    <a:gd name="T108" fmla="*/ 2147483647 w 306"/>
                    <a:gd name="T109" fmla="*/ 2147483647 h 816"/>
                    <a:gd name="T110" fmla="*/ 2147483647 w 306"/>
                    <a:gd name="T111" fmla="*/ 2147483647 h 816"/>
                    <a:gd name="T112" fmla="*/ 2147483647 w 306"/>
                    <a:gd name="T113" fmla="*/ 2147483647 h 816"/>
                    <a:gd name="T114" fmla="*/ 2147483647 w 306"/>
                    <a:gd name="T115" fmla="*/ 2147483647 h 816"/>
                    <a:gd name="T116" fmla="*/ 2147483647 w 306"/>
                    <a:gd name="T117" fmla="*/ 2147483647 h 816"/>
                    <a:gd name="T118" fmla="*/ 2147483647 w 306"/>
                    <a:gd name="T119" fmla="*/ 2147483647 h 8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6" h="816">
                      <a:moveTo>
                        <a:pt x="214" y="594"/>
                      </a:moveTo>
                      <a:lnTo>
                        <a:pt x="222" y="590"/>
                      </a:lnTo>
                      <a:lnTo>
                        <a:pt x="189" y="434"/>
                      </a:lnTo>
                      <a:lnTo>
                        <a:pt x="200" y="434"/>
                      </a:lnTo>
                      <a:lnTo>
                        <a:pt x="211" y="436"/>
                      </a:lnTo>
                      <a:lnTo>
                        <a:pt x="220" y="440"/>
                      </a:lnTo>
                      <a:lnTo>
                        <a:pt x="229" y="444"/>
                      </a:lnTo>
                      <a:lnTo>
                        <a:pt x="237" y="449"/>
                      </a:lnTo>
                      <a:lnTo>
                        <a:pt x="245" y="456"/>
                      </a:lnTo>
                      <a:lnTo>
                        <a:pt x="252" y="463"/>
                      </a:lnTo>
                      <a:lnTo>
                        <a:pt x="258" y="471"/>
                      </a:lnTo>
                      <a:lnTo>
                        <a:pt x="262" y="479"/>
                      </a:lnTo>
                      <a:lnTo>
                        <a:pt x="266" y="489"/>
                      </a:lnTo>
                      <a:lnTo>
                        <a:pt x="269" y="498"/>
                      </a:lnTo>
                      <a:lnTo>
                        <a:pt x="270" y="513"/>
                      </a:lnTo>
                      <a:lnTo>
                        <a:pt x="270" y="524"/>
                      </a:lnTo>
                      <a:lnTo>
                        <a:pt x="266" y="540"/>
                      </a:lnTo>
                      <a:lnTo>
                        <a:pt x="261" y="554"/>
                      </a:lnTo>
                      <a:lnTo>
                        <a:pt x="255" y="566"/>
                      </a:lnTo>
                      <a:lnTo>
                        <a:pt x="247" y="574"/>
                      </a:lnTo>
                      <a:lnTo>
                        <a:pt x="240" y="580"/>
                      </a:lnTo>
                      <a:lnTo>
                        <a:pt x="227" y="588"/>
                      </a:lnTo>
                      <a:lnTo>
                        <a:pt x="222" y="591"/>
                      </a:lnTo>
                      <a:lnTo>
                        <a:pt x="214" y="594"/>
                      </a:lnTo>
                      <a:lnTo>
                        <a:pt x="206" y="597"/>
                      </a:lnTo>
                      <a:lnTo>
                        <a:pt x="195" y="598"/>
                      </a:lnTo>
                      <a:lnTo>
                        <a:pt x="185" y="600"/>
                      </a:lnTo>
                      <a:lnTo>
                        <a:pt x="174" y="602"/>
                      </a:lnTo>
                      <a:lnTo>
                        <a:pt x="165" y="603"/>
                      </a:lnTo>
                      <a:lnTo>
                        <a:pt x="150" y="602"/>
                      </a:lnTo>
                      <a:lnTo>
                        <a:pt x="137" y="600"/>
                      </a:lnTo>
                      <a:lnTo>
                        <a:pt x="124" y="597"/>
                      </a:lnTo>
                      <a:lnTo>
                        <a:pt x="112" y="593"/>
                      </a:lnTo>
                      <a:lnTo>
                        <a:pt x="101" y="587"/>
                      </a:lnTo>
                      <a:lnTo>
                        <a:pt x="90" y="581"/>
                      </a:lnTo>
                      <a:lnTo>
                        <a:pt x="80" y="574"/>
                      </a:lnTo>
                      <a:lnTo>
                        <a:pt x="71" y="566"/>
                      </a:lnTo>
                      <a:lnTo>
                        <a:pt x="63" y="557"/>
                      </a:lnTo>
                      <a:lnTo>
                        <a:pt x="55" y="548"/>
                      </a:lnTo>
                      <a:lnTo>
                        <a:pt x="50" y="538"/>
                      </a:lnTo>
                      <a:lnTo>
                        <a:pt x="41" y="517"/>
                      </a:lnTo>
                      <a:lnTo>
                        <a:pt x="38" y="506"/>
                      </a:lnTo>
                      <a:lnTo>
                        <a:pt x="35" y="485"/>
                      </a:lnTo>
                      <a:lnTo>
                        <a:pt x="37" y="460"/>
                      </a:lnTo>
                      <a:lnTo>
                        <a:pt x="39" y="448"/>
                      </a:lnTo>
                      <a:lnTo>
                        <a:pt x="43" y="436"/>
                      </a:lnTo>
                      <a:lnTo>
                        <a:pt x="48" y="424"/>
                      </a:lnTo>
                      <a:lnTo>
                        <a:pt x="53" y="413"/>
                      </a:lnTo>
                      <a:lnTo>
                        <a:pt x="59" y="403"/>
                      </a:lnTo>
                      <a:lnTo>
                        <a:pt x="67" y="392"/>
                      </a:lnTo>
                      <a:lnTo>
                        <a:pt x="84" y="370"/>
                      </a:lnTo>
                      <a:lnTo>
                        <a:pt x="102" y="350"/>
                      </a:lnTo>
                      <a:lnTo>
                        <a:pt x="123" y="330"/>
                      </a:lnTo>
                      <a:lnTo>
                        <a:pt x="146" y="311"/>
                      </a:lnTo>
                      <a:lnTo>
                        <a:pt x="154" y="304"/>
                      </a:lnTo>
                      <a:lnTo>
                        <a:pt x="161" y="297"/>
                      </a:lnTo>
                      <a:lnTo>
                        <a:pt x="166" y="292"/>
                      </a:lnTo>
                      <a:lnTo>
                        <a:pt x="178" y="279"/>
                      </a:lnTo>
                      <a:lnTo>
                        <a:pt x="189" y="266"/>
                      </a:lnTo>
                      <a:lnTo>
                        <a:pt x="205" y="246"/>
                      </a:lnTo>
                      <a:lnTo>
                        <a:pt x="209" y="238"/>
                      </a:lnTo>
                      <a:lnTo>
                        <a:pt x="213" y="230"/>
                      </a:lnTo>
                      <a:lnTo>
                        <a:pt x="220" y="215"/>
                      </a:lnTo>
                      <a:lnTo>
                        <a:pt x="223" y="207"/>
                      </a:lnTo>
                      <a:lnTo>
                        <a:pt x="226" y="198"/>
                      </a:lnTo>
                      <a:lnTo>
                        <a:pt x="230" y="186"/>
                      </a:lnTo>
                      <a:lnTo>
                        <a:pt x="235" y="169"/>
                      </a:lnTo>
                      <a:lnTo>
                        <a:pt x="238" y="157"/>
                      </a:lnTo>
                      <a:lnTo>
                        <a:pt x="240" y="145"/>
                      </a:lnTo>
                      <a:lnTo>
                        <a:pt x="241" y="133"/>
                      </a:lnTo>
                      <a:lnTo>
                        <a:pt x="241" y="117"/>
                      </a:lnTo>
                      <a:lnTo>
                        <a:pt x="240" y="101"/>
                      </a:lnTo>
                      <a:lnTo>
                        <a:pt x="239" y="87"/>
                      </a:lnTo>
                      <a:lnTo>
                        <a:pt x="236" y="72"/>
                      </a:lnTo>
                      <a:lnTo>
                        <a:pt x="232" y="59"/>
                      </a:lnTo>
                      <a:lnTo>
                        <a:pt x="227" y="50"/>
                      </a:lnTo>
                      <a:lnTo>
                        <a:pt x="224" y="42"/>
                      </a:lnTo>
                      <a:lnTo>
                        <a:pt x="220" y="32"/>
                      </a:lnTo>
                      <a:lnTo>
                        <a:pt x="211" y="18"/>
                      </a:lnTo>
                      <a:lnTo>
                        <a:pt x="198" y="4"/>
                      </a:lnTo>
                      <a:lnTo>
                        <a:pt x="183" y="0"/>
                      </a:lnTo>
                      <a:lnTo>
                        <a:pt x="174" y="2"/>
                      </a:lnTo>
                      <a:lnTo>
                        <a:pt x="167" y="5"/>
                      </a:lnTo>
                      <a:lnTo>
                        <a:pt x="154" y="19"/>
                      </a:lnTo>
                      <a:lnTo>
                        <a:pt x="142" y="35"/>
                      </a:lnTo>
                      <a:lnTo>
                        <a:pt x="136" y="44"/>
                      </a:lnTo>
                      <a:lnTo>
                        <a:pt x="131" y="55"/>
                      </a:lnTo>
                      <a:lnTo>
                        <a:pt x="126" y="66"/>
                      </a:lnTo>
                      <a:lnTo>
                        <a:pt x="123" y="79"/>
                      </a:lnTo>
                      <a:lnTo>
                        <a:pt x="120" y="91"/>
                      </a:lnTo>
                      <a:lnTo>
                        <a:pt x="117" y="104"/>
                      </a:lnTo>
                      <a:lnTo>
                        <a:pt x="116" y="118"/>
                      </a:lnTo>
                      <a:lnTo>
                        <a:pt x="116" y="132"/>
                      </a:lnTo>
                      <a:lnTo>
                        <a:pt x="116" y="133"/>
                      </a:lnTo>
                      <a:lnTo>
                        <a:pt x="117" y="158"/>
                      </a:lnTo>
                      <a:lnTo>
                        <a:pt x="121" y="183"/>
                      </a:lnTo>
                      <a:lnTo>
                        <a:pt x="122" y="195"/>
                      </a:lnTo>
                      <a:lnTo>
                        <a:pt x="125" y="208"/>
                      </a:lnTo>
                      <a:lnTo>
                        <a:pt x="132" y="233"/>
                      </a:lnTo>
                      <a:lnTo>
                        <a:pt x="138" y="227"/>
                      </a:lnTo>
                      <a:lnTo>
                        <a:pt x="145" y="221"/>
                      </a:lnTo>
                      <a:lnTo>
                        <a:pt x="141" y="211"/>
                      </a:lnTo>
                      <a:lnTo>
                        <a:pt x="138" y="199"/>
                      </a:lnTo>
                      <a:lnTo>
                        <a:pt x="136" y="185"/>
                      </a:lnTo>
                      <a:lnTo>
                        <a:pt x="136" y="171"/>
                      </a:lnTo>
                      <a:lnTo>
                        <a:pt x="136" y="152"/>
                      </a:lnTo>
                      <a:lnTo>
                        <a:pt x="140" y="133"/>
                      </a:lnTo>
                      <a:lnTo>
                        <a:pt x="143" y="120"/>
                      </a:lnTo>
                      <a:lnTo>
                        <a:pt x="147" y="109"/>
                      </a:lnTo>
                      <a:lnTo>
                        <a:pt x="152" y="99"/>
                      </a:lnTo>
                      <a:lnTo>
                        <a:pt x="157" y="89"/>
                      </a:lnTo>
                      <a:lnTo>
                        <a:pt x="170" y="72"/>
                      </a:lnTo>
                      <a:lnTo>
                        <a:pt x="187" y="62"/>
                      </a:lnTo>
                      <a:lnTo>
                        <a:pt x="197" y="61"/>
                      </a:lnTo>
                      <a:lnTo>
                        <a:pt x="205" y="62"/>
                      </a:lnTo>
                      <a:lnTo>
                        <a:pt x="217" y="72"/>
                      </a:lnTo>
                      <a:lnTo>
                        <a:pt x="221" y="93"/>
                      </a:lnTo>
                      <a:lnTo>
                        <a:pt x="220" y="109"/>
                      </a:lnTo>
                      <a:lnTo>
                        <a:pt x="214" y="126"/>
                      </a:lnTo>
                      <a:lnTo>
                        <a:pt x="203" y="148"/>
                      </a:lnTo>
                      <a:lnTo>
                        <a:pt x="195" y="165"/>
                      </a:lnTo>
                      <a:lnTo>
                        <a:pt x="188" y="175"/>
                      </a:lnTo>
                      <a:lnTo>
                        <a:pt x="182" y="183"/>
                      </a:lnTo>
                      <a:lnTo>
                        <a:pt x="176" y="192"/>
                      </a:lnTo>
                      <a:lnTo>
                        <a:pt x="169" y="200"/>
                      </a:lnTo>
                      <a:lnTo>
                        <a:pt x="157" y="212"/>
                      </a:lnTo>
                      <a:lnTo>
                        <a:pt x="150" y="217"/>
                      </a:lnTo>
                      <a:lnTo>
                        <a:pt x="145" y="221"/>
                      </a:lnTo>
                      <a:lnTo>
                        <a:pt x="139" y="227"/>
                      </a:lnTo>
                      <a:lnTo>
                        <a:pt x="132" y="234"/>
                      </a:lnTo>
                      <a:lnTo>
                        <a:pt x="116" y="248"/>
                      </a:lnTo>
                      <a:lnTo>
                        <a:pt x="96" y="268"/>
                      </a:lnTo>
                      <a:lnTo>
                        <a:pt x="80" y="285"/>
                      </a:lnTo>
                      <a:lnTo>
                        <a:pt x="60" y="307"/>
                      </a:lnTo>
                      <a:lnTo>
                        <a:pt x="42" y="331"/>
                      </a:lnTo>
                      <a:lnTo>
                        <a:pt x="25" y="357"/>
                      </a:lnTo>
                      <a:lnTo>
                        <a:pt x="18" y="370"/>
                      </a:lnTo>
                      <a:lnTo>
                        <a:pt x="13" y="385"/>
                      </a:lnTo>
                      <a:lnTo>
                        <a:pt x="7" y="399"/>
                      </a:lnTo>
                      <a:lnTo>
                        <a:pt x="4" y="414"/>
                      </a:lnTo>
                      <a:lnTo>
                        <a:pt x="1" y="429"/>
                      </a:lnTo>
                      <a:lnTo>
                        <a:pt x="0" y="445"/>
                      </a:lnTo>
                      <a:lnTo>
                        <a:pt x="1" y="461"/>
                      </a:lnTo>
                      <a:lnTo>
                        <a:pt x="3" y="477"/>
                      </a:lnTo>
                      <a:lnTo>
                        <a:pt x="7" y="493"/>
                      </a:lnTo>
                      <a:lnTo>
                        <a:pt x="10" y="501"/>
                      </a:lnTo>
                      <a:lnTo>
                        <a:pt x="14" y="509"/>
                      </a:lnTo>
                      <a:lnTo>
                        <a:pt x="20" y="524"/>
                      </a:lnTo>
                      <a:lnTo>
                        <a:pt x="29" y="539"/>
                      </a:lnTo>
                      <a:lnTo>
                        <a:pt x="38" y="552"/>
                      </a:lnTo>
                      <a:lnTo>
                        <a:pt x="50" y="565"/>
                      </a:lnTo>
                      <a:lnTo>
                        <a:pt x="55" y="571"/>
                      </a:lnTo>
                      <a:lnTo>
                        <a:pt x="62" y="576"/>
                      </a:lnTo>
                      <a:lnTo>
                        <a:pt x="75" y="587"/>
                      </a:lnTo>
                      <a:lnTo>
                        <a:pt x="89" y="595"/>
                      </a:lnTo>
                      <a:lnTo>
                        <a:pt x="104" y="603"/>
                      </a:lnTo>
                      <a:lnTo>
                        <a:pt x="119" y="609"/>
                      </a:lnTo>
                      <a:lnTo>
                        <a:pt x="136" y="613"/>
                      </a:lnTo>
                      <a:lnTo>
                        <a:pt x="152" y="616"/>
                      </a:lnTo>
                      <a:lnTo>
                        <a:pt x="170" y="617"/>
                      </a:lnTo>
                      <a:lnTo>
                        <a:pt x="180" y="616"/>
                      </a:lnTo>
                      <a:lnTo>
                        <a:pt x="190" y="616"/>
                      </a:lnTo>
                      <a:lnTo>
                        <a:pt x="200" y="614"/>
                      </a:lnTo>
                      <a:lnTo>
                        <a:pt x="210" y="612"/>
                      </a:lnTo>
                      <a:lnTo>
                        <a:pt x="212" y="621"/>
                      </a:lnTo>
                      <a:lnTo>
                        <a:pt x="214" y="633"/>
                      </a:lnTo>
                      <a:lnTo>
                        <a:pt x="218" y="647"/>
                      </a:lnTo>
                      <a:lnTo>
                        <a:pt x="220" y="656"/>
                      </a:lnTo>
                      <a:lnTo>
                        <a:pt x="223" y="665"/>
                      </a:lnTo>
                      <a:lnTo>
                        <a:pt x="225" y="676"/>
                      </a:lnTo>
                      <a:lnTo>
                        <a:pt x="226" y="676"/>
                      </a:lnTo>
                      <a:lnTo>
                        <a:pt x="227" y="684"/>
                      </a:lnTo>
                      <a:lnTo>
                        <a:pt x="229" y="693"/>
                      </a:lnTo>
                      <a:lnTo>
                        <a:pt x="231" y="707"/>
                      </a:lnTo>
                      <a:lnTo>
                        <a:pt x="232" y="722"/>
                      </a:lnTo>
                      <a:lnTo>
                        <a:pt x="232" y="732"/>
                      </a:lnTo>
                      <a:lnTo>
                        <a:pt x="231" y="742"/>
                      </a:lnTo>
                      <a:lnTo>
                        <a:pt x="227" y="757"/>
                      </a:lnTo>
                      <a:lnTo>
                        <a:pt x="221" y="768"/>
                      </a:lnTo>
                      <a:lnTo>
                        <a:pt x="216" y="773"/>
                      </a:lnTo>
                      <a:lnTo>
                        <a:pt x="210" y="779"/>
                      </a:lnTo>
                      <a:lnTo>
                        <a:pt x="204" y="784"/>
                      </a:lnTo>
                      <a:lnTo>
                        <a:pt x="191" y="791"/>
                      </a:lnTo>
                      <a:lnTo>
                        <a:pt x="180" y="795"/>
                      </a:lnTo>
                      <a:lnTo>
                        <a:pt x="173" y="797"/>
                      </a:lnTo>
                      <a:lnTo>
                        <a:pt x="166" y="798"/>
                      </a:lnTo>
                      <a:lnTo>
                        <a:pt x="158" y="799"/>
                      </a:lnTo>
                      <a:lnTo>
                        <a:pt x="149" y="798"/>
                      </a:lnTo>
                      <a:lnTo>
                        <a:pt x="140" y="796"/>
                      </a:lnTo>
                      <a:lnTo>
                        <a:pt x="132" y="793"/>
                      </a:lnTo>
                      <a:lnTo>
                        <a:pt x="126" y="790"/>
                      </a:lnTo>
                      <a:lnTo>
                        <a:pt x="143" y="785"/>
                      </a:lnTo>
                      <a:lnTo>
                        <a:pt x="150" y="780"/>
                      </a:lnTo>
                      <a:lnTo>
                        <a:pt x="154" y="777"/>
                      </a:lnTo>
                      <a:lnTo>
                        <a:pt x="157" y="774"/>
                      </a:lnTo>
                      <a:lnTo>
                        <a:pt x="164" y="766"/>
                      </a:lnTo>
                      <a:lnTo>
                        <a:pt x="169" y="757"/>
                      </a:lnTo>
                      <a:lnTo>
                        <a:pt x="172" y="741"/>
                      </a:lnTo>
                      <a:lnTo>
                        <a:pt x="172" y="731"/>
                      </a:lnTo>
                      <a:lnTo>
                        <a:pt x="166" y="711"/>
                      </a:lnTo>
                      <a:lnTo>
                        <a:pt x="157" y="698"/>
                      </a:lnTo>
                      <a:lnTo>
                        <a:pt x="145" y="689"/>
                      </a:lnTo>
                      <a:lnTo>
                        <a:pt x="131" y="684"/>
                      </a:lnTo>
                      <a:lnTo>
                        <a:pt x="121" y="683"/>
                      </a:lnTo>
                      <a:lnTo>
                        <a:pt x="101" y="687"/>
                      </a:lnTo>
                      <a:lnTo>
                        <a:pt x="92" y="691"/>
                      </a:lnTo>
                      <a:lnTo>
                        <a:pt x="84" y="698"/>
                      </a:lnTo>
                      <a:lnTo>
                        <a:pt x="77" y="706"/>
                      </a:lnTo>
                      <a:lnTo>
                        <a:pt x="70" y="726"/>
                      </a:lnTo>
                      <a:lnTo>
                        <a:pt x="69" y="743"/>
                      </a:lnTo>
                      <a:lnTo>
                        <a:pt x="71" y="760"/>
                      </a:lnTo>
                      <a:lnTo>
                        <a:pt x="73" y="766"/>
                      </a:lnTo>
                      <a:lnTo>
                        <a:pt x="80" y="779"/>
                      </a:lnTo>
                      <a:lnTo>
                        <a:pt x="90" y="791"/>
                      </a:lnTo>
                      <a:lnTo>
                        <a:pt x="97" y="796"/>
                      </a:lnTo>
                      <a:lnTo>
                        <a:pt x="110" y="804"/>
                      </a:lnTo>
                      <a:lnTo>
                        <a:pt x="125" y="810"/>
                      </a:lnTo>
                      <a:lnTo>
                        <a:pt x="132" y="812"/>
                      </a:lnTo>
                      <a:lnTo>
                        <a:pt x="149" y="814"/>
                      </a:lnTo>
                      <a:lnTo>
                        <a:pt x="158" y="815"/>
                      </a:lnTo>
                      <a:lnTo>
                        <a:pt x="170" y="814"/>
                      </a:lnTo>
                      <a:lnTo>
                        <a:pt x="181" y="812"/>
                      </a:lnTo>
                      <a:lnTo>
                        <a:pt x="193" y="808"/>
                      </a:lnTo>
                      <a:lnTo>
                        <a:pt x="208" y="801"/>
                      </a:lnTo>
                      <a:lnTo>
                        <a:pt x="213" y="798"/>
                      </a:lnTo>
                      <a:lnTo>
                        <a:pt x="222" y="791"/>
                      </a:lnTo>
                      <a:lnTo>
                        <a:pt x="230" y="783"/>
                      </a:lnTo>
                      <a:lnTo>
                        <a:pt x="237" y="775"/>
                      </a:lnTo>
                      <a:lnTo>
                        <a:pt x="242" y="764"/>
                      </a:lnTo>
                      <a:lnTo>
                        <a:pt x="246" y="754"/>
                      </a:lnTo>
                      <a:lnTo>
                        <a:pt x="249" y="743"/>
                      </a:lnTo>
                      <a:lnTo>
                        <a:pt x="250" y="732"/>
                      </a:lnTo>
                      <a:lnTo>
                        <a:pt x="249" y="715"/>
                      </a:lnTo>
                      <a:lnTo>
                        <a:pt x="246" y="699"/>
                      </a:lnTo>
                      <a:lnTo>
                        <a:pt x="244" y="687"/>
                      </a:lnTo>
                      <a:lnTo>
                        <a:pt x="241" y="674"/>
                      </a:lnTo>
                      <a:lnTo>
                        <a:pt x="231" y="633"/>
                      </a:lnTo>
                      <a:lnTo>
                        <a:pt x="229" y="621"/>
                      </a:lnTo>
                      <a:lnTo>
                        <a:pt x="226" y="606"/>
                      </a:lnTo>
                      <a:lnTo>
                        <a:pt x="235" y="602"/>
                      </a:lnTo>
                      <a:lnTo>
                        <a:pt x="244" y="598"/>
                      </a:lnTo>
                      <a:lnTo>
                        <a:pt x="252" y="593"/>
                      </a:lnTo>
                      <a:lnTo>
                        <a:pt x="260" y="587"/>
                      </a:lnTo>
                      <a:lnTo>
                        <a:pt x="264" y="584"/>
                      </a:lnTo>
                      <a:lnTo>
                        <a:pt x="274" y="575"/>
                      </a:lnTo>
                      <a:lnTo>
                        <a:pt x="280" y="569"/>
                      </a:lnTo>
                      <a:lnTo>
                        <a:pt x="287" y="558"/>
                      </a:lnTo>
                      <a:lnTo>
                        <a:pt x="294" y="547"/>
                      </a:lnTo>
                      <a:lnTo>
                        <a:pt x="300" y="530"/>
                      </a:lnTo>
                      <a:lnTo>
                        <a:pt x="303" y="513"/>
                      </a:lnTo>
                      <a:lnTo>
                        <a:pt x="305" y="496"/>
                      </a:lnTo>
                      <a:lnTo>
                        <a:pt x="305" y="485"/>
                      </a:lnTo>
                      <a:lnTo>
                        <a:pt x="303" y="473"/>
                      </a:lnTo>
                      <a:lnTo>
                        <a:pt x="301" y="462"/>
                      </a:lnTo>
                      <a:lnTo>
                        <a:pt x="298" y="451"/>
                      </a:lnTo>
                      <a:lnTo>
                        <a:pt x="293" y="441"/>
                      </a:lnTo>
                      <a:lnTo>
                        <a:pt x="288" y="431"/>
                      </a:lnTo>
                      <a:lnTo>
                        <a:pt x="282" y="421"/>
                      </a:lnTo>
                      <a:lnTo>
                        <a:pt x="276" y="413"/>
                      </a:lnTo>
                      <a:lnTo>
                        <a:pt x="268" y="405"/>
                      </a:lnTo>
                      <a:lnTo>
                        <a:pt x="260" y="398"/>
                      </a:lnTo>
                      <a:lnTo>
                        <a:pt x="251" y="392"/>
                      </a:lnTo>
                      <a:lnTo>
                        <a:pt x="242" y="387"/>
                      </a:lnTo>
                      <a:lnTo>
                        <a:pt x="231" y="382"/>
                      </a:lnTo>
                      <a:lnTo>
                        <a:pt x="220" y="379"/>
                      </a:lnTo>
                      <a:lnTo>
                        <a:pt x="209" y="377"/>
                      </a:lnTo>
                      <a:lnTo>
                        <a:pt x="194" y="377"/>
                      </a:lnTo>
                      <a:lnTo>
                        <a:pt x="178" y="379"/>
                      </a:lnTo>
                      <a:lnTo>
                        <a:pt x="161" y="299"/>
                      </a:lnTo>
                      <a:lnTo>
                        <a:pt x="154" y="305"/>
                      </a:lnTo>
                      <a:lnTo>
                        <a:pt x="147" y="311"/>
                      </a:lnTo>
                      <a:lnTo>
                        <a:pt x="162" y="382"/>
                      </a:lnTo>
                      <a:lnTo>
                        <a:pt x="147" y="389"/>
                      </a:lnTo>
                      <a:lnTo>
                        <a:pt x="134" y="398"/>
                      </a:lnTo>
                      <a:lnTo>
                        <a:pt x="113" y="421"/>
                      </a:lnTo>
                      <a:lnTo>
                        <a:pt x="104" y="435"/>
                      </a:lnTo>
                      <a:lnTo>
                        <a:pt x="94" y="464"/>
                      </a:lnTo>
                      <a:lnTo>
                        <a:pt x="93" y="480"/>
                      </a:lnTo>
                      <a:lnTo>
                        <a:pt x="94" y="494"/>
                      </a:lnTo>
                      <a:lnTo>
                        <a:pt x="100" y="513"/>
                      </a:lnTo>
                      <a:lnTo>
                        <a:pt x="107" y="526"/>
                      </a:lnTo>
                      <a:lnTo>
                        <a:pt x="112" y="532"/>
                      </a:lnTo>
                      <a:lnTo>
                        <a:pt x="130" y="548"/>
                      </a:lnTo>
                      <a:lnTo>
                        <a:pt x="141" y="554"/>
                      </a:lnTo>
                      <a:lnTo>
                        <a:pt x="152" y="559"/>
                      </a:lnTo>
                      <a:lnTo>
                        <a:pt x="152" y="551"/>
                      </a:lnTo>
                      <a:lnTo>
                        <a:pt x="140" y="541"/>
                      </a:lnTo>
                      <a:lnTo>
                        <a:pt x="131" y="529"/>
                      </a:lnTo>
                      <a:lnTo>
                        <a:pt x="124" y="513"/>
                      </a:lnTo>
                      <a:lnTo>
                        <a:pt x="122" y="505"/>
                      </a:lnTo>
                      <a:lnTo>
                        <a:pt x="123" y="488"/>
                      </a:lnTo>
                      <a:lnTo>
                        <a:pt x="126" y="478"/>
                      </a:lnTo>
                      <a:lnTo>
                        <a:pt x="131" y="469"/>
                      </a:lnTo>
                      <a:lnTo>
                        <a:pt x="138" y="460"/>
                      </a:lnTo>
                      <a:lnTo>
                        <a:pt x="146" y="451"/>
                      </a:lnTo>
                      <a:lnTo>
                        <a:pt x="155" y="444"/>
                      </a:lnTo>
                      <a:lnTo>
                        <a:pt x="164" y="439"/>
                      </a:lnTo>
                      <a:lnTo>
                        <a:pt x="173" y="436"/>
                      </a:lnTo>
                      <a:lnTo>
                        <a:pt x="206" y="596"/>
                      </a:lnTo>
                      <a:lnTo>
                        <a:pt x="214" y="59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0" cap="flat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80" name="Group 233"/>
                <p:cNvGrpSpPr>
                  <a:grpSpLocks/>
                </p:cNvGrpSpPr>
                <p:nvPr/>
              </p:nvGrpSpPr>
              <p:grpSpPr bwMode="auto">
                <a:xfrm>
                  <a:off x="973137" y="2453743"/>
                  <a:ext cx="7200893" cy="1134063"/>
                  <a:chOff x="240" y="1296"/>
                  <a:chExt cx="5280" cy="863"/>
                </a:xfrm>
              </p:grpSpPr>
              <p:grpSp>
                <p:nvGrpSpPr>
                  <p:cNvPr id="14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240" y="1392"/>
                    <a:ext cx="5280" cy="576"/>
                    <a:chOff x="240" y="768"/>
                    <a:chExt cx="5280" cy="576"/>
                  </a:xfrm>
                </p:grpSpPr>
                <p:sp>
                  <p:nvSpPr>
                    <p:cNvPr id="15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5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6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61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6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4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1392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47" name="Freeform 63"/>
                  <p:cNvSpPr>
                    <a:spLocks/>
                  </p:cNvSpPr>
                  <p:nvPr/>
                </p:nvSpPr>
                <p:spPr bwMode="auto">
                  <a:xfrm>
                    <a:off x="960" y="1344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48" name="Freeform 64"/>
                  <p:cNvSpPr>
                    <a:spLocks/>
                  </p:cNvSpPr>
                  <p:nvPr/>
                </p:nvSpPr>
                <p:spPr bwMode="auto">
                  <a:xfrm>
                    <a:off x="1632" y="1344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49" name="Freeform 65"/>
                  <p:cNvSpPr>
                    <a:spLocks/>
                  </p:cNvSpPr>
                  <p:nvPr/>
                </p:nvSpPr>
                <p:spPr bwMode="auto">
                  <a:xfrm>
                    <a:off x="2304" y="148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50" name="Freeform 70"/>
                  <p:cNvSpPr>
                    <a:spLocks/>
                  </p:cNvSpPr>
                  <p:nvPr/>
                </p:nvSpPr>
                <p:spPr bwMode="auto">
                  <a:xfrm>
                    <a:off x="4608" y="1440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51" name="Freeform 71"/>
                  <p:cNvSpPr>
                    <a:spLocks/>
                  </p:cNvSpPr>
                  <p:nvPr/>
                </p:nvSpPr>
                <p:spPr bwMode="auto">
                  <a:xfrm>
                    <a:off x="5088" y="1296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52" name="Freeform 93"/>
                  <p:cNvSpPr>
                    <a:spLocks/>
                  </p:cNvSpPr>
                  <p:nvPr/>
                </p:nvSpPr>
                <p:spPr bwMode="auto">
                  <a:xfrm rot="10800000">
                    <a:off x="3552" y="1296"/>
                    <a:ext cx="210" cy="528"/>
                  </a:xfrm>
                  <a:custGeom>
                    <a:avLst/>
                    <a:gdLst>
                      <a:gd name="T0" fmla="*/ 0 w 175"/>
                      <a:gd name="T1" fmla="*/ 344 h 489"/>
                      <a:gd name="T2" fmla="*/ 0 w 175"/>
                      <a:gd name="T3" fmla="*/ 326 h 489"/>
                      <a:gd name="T4" fmla="*/ 1 w 175"/>
                      <a:gd name="T5" fmla="*/ 283 h 489"/>
                      <a:gd name="T6" fmla="*/ 149 w 175"/>
                      <a:gd name="T7" fmla="*/ 240 h 489"/>
                      <a:gd name="T8" fmla="*/ 362 w 175"/>
                      <a:gd name="T9" fmla="*/ 194 h 489"/>
                      <a:gd name="T10" fmla="*/ 642 w 175"/>
                      <a:gd name="T11" fmla="*/ 152 h 489"/>
                      <a:gd name="T12" fmla="*/ 1079 w 175"/>
                      <a:gd name="T13" fmla="*/ 106 h 489"/>
                      <a:gd name="T14" fmla="*/ 1417 w 175"/>
                      <a:gd name="T15" fmla="*/ 78 h 489"/>
                      <a:gd name="T16" fmla="*/ 1700 w 175"/>
                      <a:gd name="T17" fmla="*/ 57 h 489"/>
                      <a:gd name="T18" fmla="*/ 2014 w 175"/>
                      <a:gd name="T19" fmla="*/ 39 h 489"/>
                      <a:gd name="T20" fmla="*/ 2573 w 175"/>
                      <a:gd name="T21" fmla="*/ 4 h 489"/>
                      <a:gd name="T22" fmla="*/ 3152 w 175"/>
                      <a:gd name="T23" fmla="*/ 1 h 489"/>
                      <a:gd name="T24" fmla="*/ 3722 w 175"/>
                      <a:gd name="T25" fmla="*/ 0 h 489"/>
                      <a:gd name="T26" fmla="*/ 4154 w 175"/>
                      <a:gd name="T27" fmla="*/ 2 h 489"/>
                      <a:gd name="T28" fmla="*/ 4616 w 175"/>
                      <a:gd name="T29" fmla="*/ 6 h 489"/>
                      <a:gd name="T30" fmla="*/ 4985 w 175"/>
                      <a:gd name="T31" fmla="*/ 45 h 489"/>
                      <a:gd name="T32" fmla="*/ 5287 w 175"/>
                      <a:gd name="T33" fmla="*/ 84 h 489"/>
                      <a:gd name="T34" fmla="*/ 5452 w 175"/>
                      <a:gd name="T35" fmla="*/ 121 h 489"/>
                      <a:gd name="T36" fmla="*/ 5539 w 175"/>
                      <a:gd name="T37" fmla="*/ 144 h 489"/>
                      <a:gd name="T38" fmla="*/ 5570 w 175"/>
                      <a:gd name="T39" fmla="*/ 194 h 489"/>
                      <a:gd name="T40" fmla="*/ 5539 w 175"/>
                      <a:gd name="T41" fmla="*/ 240 h 489"/>
                      <a:gd name="T42" fmla="*/ 5359 w 175"/>
                      <a:gd name="T43" fmla="*/ 284 h 489"/>
                      <a:gd name="T44" fmla="*/ 5081 w 175"/>
                      <a:gd name="T45" fmla="*/ 342 h 489"/>
                      <a:gd name="T46" fmla="*/ 4688 w 175"/>
                      <a:gd name="T47" fmla="*/ 380 h 489"/>
                      <a:gd name="T48" fmla="*/ 4314 w 175"/>
                      <a:gd name="T49" fmla="*/ 430 h 489"/>
                      <a:gd name="T50" fmla="*/ 3847 w 175"/>
                      <a:gd name="T51" fmla="*/ 464 h 489"/>
                      <a:gd name="T52" fmla="*/ 3224 w 175"/>
                      <a:gd name="T53" fmla="*/ 484 h 489"/>
                      <a:gd name="T54" fmla="*/ 2686 w 175"/>
                      <a:gd name="T55" fmla="*/ 505 h 489"/>
                      <a:gd name="T56" fmla="*/ 2238 w 175"/>
                      <a:gd name="T57" fmla="*/ 510 h 489"/>
                      <a:gd name="T58" fmla="*/ 1700 w 175"/>
                      <a:gd name="T59" fmla="*/ 509 h 489"/>
                      <a:gd name="T60" fmla="*/ 1181 w 175"/>
                      <a:gd name="T61" fmla="*/ 500 h 489"/>
                      <a:gd name="T62" fmla="*/ 900 w 175"/>
                      <a:gd name="T63" fmla="*/ 478 h 489"/>
                      <a:gd name="T64" fmla="*/ 642 w 175"/>
                      <a:gd name="T65" fmla="*/ 468 h 489"/>
                      <a:gd name="T66" fmla="*/ 0 w 175"/>
                      <a:gd name="T67" fmla="*/ 2100 h 4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175" h="489">
                        <a:moveTo>
                          <a:pt x="0" y="488"/>
                        </a:moveTo>
                        <a:lnTo>
                          <a:pt x="0" y="80"/>
                        </a:lnTo>
                        <a:lnTo>
                          <a:pt x="0" y="76"/>
                        </a:lnTo>
                        <a:lnTo>
                          <a:pt x="0" y="71"/>
                        </a:lnTo>
                        <a:lnTo>
                          <a:pt x="1" y="66"/>
                        </a:lnTo>
                        <a:lnTo>
                          <a:pt x="3" y="61"/>
                        </a:lnTo>
                        <a:lnTo>
                          <a:pt x="5" y="56"/>
                        </a:lnTo>
                        <a:lnTo>
                          <a:pt x="8" y="51"/>
                        </a:lnTo>
                        <a:lnTo>
                          <a:pt x="11" y="45"/>
                        </a:lnTo>
                        <a:lnTo>
                          <a:pt x="15" y="40"/>
                        </a:lnTo>
                        <a:lnTo>
                          <a:pt x="20" y="35"/>
                        </a:lnTo>
                        <a:lnTo>
                          <a:pt x="27" y="29"/>
                        </a:lnTo>
                        <a:lnTo>
                          <a:pt x="33" y="25"/>
                        </a:lnTo>
                        <a:lnTo>
                          <a:pt x="39" y="21"/>
                        </a:lnTo>
                        <a:lnTo>
                          <a:pt x="44" y="18"/>
                        </a:lnTo>
                        <a:lnTo>
                          <a:pt x="47" y="16"/>
                        </a:lnTo>
                        <a:lnTo>
                          <a:pt x="53" y="14"/>
                        </a:lnTo>
                        <a:lnTo>
                          <a:pt x="60" y="11"/>
                        </a:lnTo>
                        <a:lnTo>
                          <a:pt x="63" y="9"/>
                        </a:lnTo>
                        <a:lnTo>
                          <a:pt x="72" y="6"/>
                        </a:lnTo>
                        <a:lnTo>
                          <a:pt x="81" y="4"/>
                        </a:lnTo>
                        <a:lnTo>
                          <a:pt x="89" y="2"/>
                        </a:lnTo>
                        <a:lnTo>
                          <a:pt x="98" y="1"/>
                        </a:lnTo>
                        <a:lnTo>
                          <a:pt x="106" y="0"/>
                        </a:lnTo>
                        <a:lnTo>
                          <a:pt x="117" y="0"/>
                        </a:lnTo>
                        <a:lnTo>
                          <a:pt x="124" y="1"/>
                        </a:lnTo>
                        <a:lnTo>
                          <a:pt x="130" y="2"/>
                        </a:lnTo>
                        <a:lnTo>
                          <a:pt x="137" y="3"/>
                        </a:lnTo>
                        <a:lnTo>
                          <a:pt x="144" y="6"/>
                        </a:lnTo>
                        <a:lnTo>
                          <a:pt x="150" y="9"/>
                        </a:lnTo>
                        <a:lnTo>
                          <a:pt x="156" y="11"/>
                        </a:lnTo>
                        <a:lnTo>
                          <a:pt x="161" y="15"/>
                        </a:lnTo>
                        <a:lnTo>
                          <a:pt x="165" y="19"/>
                        </a:lnTo>
                        <a:lnTo>
                          <a:pt x="168" y="24"/>
                        </a:lnTo>
                        <a:lnTo>
                          <a:pt x="171" y="28"/>
                        </a:lnTo>
                        <a:lnTo>
                          <a:pt x="172" y="31"/>
                        </a:lnTo>
                        <a:lnTo>
                          <a:pt x="173" y="33"/>
                        </a:lnTo>
                        <a:lnTo>
                          <a:pt x="174" y="39"/>
                        </a:lnTo>
                        <a:lnTo>
                          <a:pt x="174" y="45"/>
                        </a:lnTo>
                        <a:lnTo>
                          <a:pt x="174" y="51"/>
                        </a:lnTo>
                        <a:lnTo>
                          <a:pt x="173" y="56"/>
                        </a:lnTo>
                        <a:lnTo>
                          <a:pt x="171" y="62"/>
                        </a:lnTo>
                        <a:lnTo>
                          <a:pt x="168" y="67"/>
                        </a:lnTo>
                        <a:lnTo>
                          <a:pt x="164" y="73"/>
                        </a:lnTo>
                        <a:lnTo>
                          <a:pt x="159" y="79"/>
                        </a:lnTo>
                        <a:lnTo>
                          <a:pt x="153" y="84"/>
                        </a:lnTo>
                        <a:lnTo>
                          <a:pt x="147" y="89"/>
                        </a:lnTo>
                        <a:lnTo>
                          <a:pt x="141" y="95"/>
                        </a:lnTo>
                        <a:lnTo>
                          <a:pt x="135" y="99"/>
                        </a:lnTo>
                        <a:lnTo>
                          <a:pt x="126" y="104"/>
                        </a:lnTo>
                        <a:lnTo>
                          <a:pt x="120" y="107"/>
                        </a:lnTo>
                        <a:lnTo>
                          <a:pt x="111" y="110"/>
                        </a:lnTo>
                        <a:lnTo>
                          <a:pt x="102" y="113"/>
                        </a:lnTo>
                        <a:lnTo>
                          <a:pt x="93" y="115"/>
                        </a:lnTo>
                        <a:lnTo>
                          <a:pt x="84" y="117"/>
                        </a:lnTo>
                        <a:lnTo>
                          <a:pt x="77" y="118"/>
                        </a:lnTo>
                        <a:lnTo>
                          <a:pt x="70" y="119"/>
                        </a:lnTo>
                        <a:lnTo>
                          <a:pt x="61" y="119"/>
                        </a:lnTo>
                        <a:lnTo>
                          <a:pt x="53" y="118"/>
                        </a:lnTo>
                        <a:lnTo>
                          <a:pt x="45" y="117"/>
                        </a:lnTo>
                        <a:lnTo>
                          <a:pt x="37" y="115"/>
                        </a:lnTo>
                        <a:lnTo>
                          <a:pt x="32" y="114"/>
                        </a:lnTo>
                        <a:lnTo>
                          <a:pt x="28" y="112"/>
                        </a:lnTo>
                        <a:lnTo>
                          <a:pt x="24" y="110"/>
                        </a:lnTo>
                        <a:lnTo>
                          <a:pt x="20" y="108"/>
                        </a:lnTo>
                        <a:lnTo>
                          <a:pt x="20" y="488"/>
                        </a:lnTo>
                        <a:lnTo>
                          <a:pt x="0" y="48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53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736" y="1632"/>
                    <a:ext cx="459" cy="527"/>
                    <a:chOff x="2304" y="3168"/>
                    <a:chExt cx="459" cy="527"/>
                  </a:xfrm>
                </p:grpSpPr>
                <p:sp>
                  <p:nvSpPr>
                    <p:cNvPr id="156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2400" y="3168"/>
                      <a:ext cx="363" cy="527"/>
                    </a:xfrm>
                    <a:custGeom>
                      <a:avLst/>
                      <a:gdLst>
                        <a:gd name="T0" fmla="*/ 5451 w 303"/>
                        <a:gd name="T1" fmla="*/ 57 h 488"/>
                        <a:gd name="T2" fmla="*/ 5647 w 303"/>
                        <a:gd name="T3" fmla="*/ 156 h 488"/>
                        <a:gd name="T4" fmla="*/ 5963 w 303"/>
                        <a:gd name="T5" fmla="*/ 233 h 488"/>
                        <a:gd name="T6" fmla="*/ 6281 w 303"/>
                        <a:gd name="T7" fmla="*/ 302 h 488"/>
                        <a:gd name="T8" fmla="*/ 6624 w 303"/>
                        <a:gd name="T9" fmla="*/ 362 h 488"/>
                        <a:gd name="T10" fmla="*/ 7077 w 303"/>
                        <a:gd name="T11" fmla="*/ 436 h 488"/>
                        <a:gd name="T12" fmla="*/ 7669 w 303"/>
                        <a:gd name="T13" fmla="*/ 531 h 488"/>
                        <a:gd name="T14" fmla="*/ 8147 w 303"/>
                        <a:gd name="T15" fmla="*/ 602 h 488"/>
                        <a:gd name="T16" fmla="*/ 8634 w 303"/>
                        <a:gd name="T17" fmla="*/ 712 h 488"/>
                        <a:gd name="T18" fmla="*/ 9085 w 303"/>
                        <a:gd name="T19" fmla="*/ 829 h 488"/>
                        <a:gd name="T20" fmla="*/ 9262 w 303"/>
                        <a:gd name="T21" fmla="*/ 941 h 488"/>
                        <a:gd name="T22" fmla="*/ 9360 w 303"/>
                        <a:gd name="T23" fmla="*/ 1059 h 488"/>
                        <a:gd name="T24" fmla="*/ 9321 w 303"/>
                        <a:gd name="T25" fmla="*/ 1154 h 488"/>
                        <a:gd name="T26" fmla="*/ 9124 w 303"/>
                        <a:gd name="T27" fmla="*/ 1252 h 488"/>
                        <a:gd name="T28" fmla="*/ 8797 w 303"/>
                        <a:gd name="T29" fmla="*/ 1402 h 488"/>
                        <a:gd name="T30" fmla="*/ 8248 w 303"/>
                        <a:gd name="T31" fmla="*/ 1566 h 488"/>
                        <a:gd name="T32" fmla="*/ 7669 w 303"/>
                        <a:gd name="T33" fmla="*/ 1630 h 488"/>
                        <a:gd name="T34" fmla="*/ 8046 w 303"/>
                        <a:gd name="T35" fmla="*/ 1508 h 488"/>
                        <a:gd name="T36" fmla="*/ 8448 w 303"/>
                        <a:gd name="T37" fmla="*/ 1359 h 488"/>
                        <a:gd name="T38" fmla="*/ 8735 w 303"/>
                        <a:gd name="T39" fmla="*/ 1232 h 488"/>
                        <a:gd name="T40" fmla="*/ 8865 w 303"/>
                        <a:gd name="T41" fmla="*/ 1104 h 488"/>
                        <a:gd name="T42" fmla="*/ 8797 w 303"/>
                        <a:gd name="T43" fmla="*/ 999 h 488"/>
                        <a:gd name="T44" fmla="*/ 8559 w 303"/>
                        <a:gd name="T45" fmla="*/ 907 h 488"/>
                        <a:gd name="T46" fmla="*/ 8180 w 303"/>
                        <a:gd name="T47" fmla="*/ 807 h 488"/>
                        <a:gd name="T48" fmla="*/ 7721 w 303"/>
                        <a:gd name="T49" fmla="*/ 720 h 488"/>
                        <a:gd name="T50" fmla="*/ 7156 w 303"/>
                        <a:gd name="T51" fmla="*/ 644 h 488"/>
                        <a:gd name="T52" fmla="*/ 6530 w 303"/>
                        <a:gd name="T53" fmla="*/ 584 h 488"/>
                        <a:gd name="T54" fmla="*/ 5973 w 303"/>
                        <a:gd name="T55" fmla="*/ 545 h 488"/>
                        <a:gd name="T56" fmla="*/ 5380 w 303"/>
                        <a:gd name="T57" fmla="*/ 523 h 488"/>
                        <a:gd name="T58" fmla="*/ 5334 w 303"/>
                        <a:gd name="T59" fmla="*/ 1839 h 488"/>
                        <a:gd name="T60" fmla="*/ 5080 w 303"/>
                        <a:gd name="T61" fmla="*/ 1895 h 488"/>
                        <a:gd name="T62" fmla="*/ 4550 w 303"/>
                        <a:gd name="T63" fmla="*/ 1976 h 488"/>
                        <a:gd name="T64" fmla="*/ 4162 w 303"/>
                        <a:gd name="T65" fmla="*/ 2009 h 488"/>
                        <a:gd name="T66" fmla="*/ 3697 w 303"/>
                        <a:gd name="T67" fmla="*/ 2044 h 488"/>
                        <a:gd name="T68" fmla="*/ 3170 w 303"/>
                        <a:gd name="T69" fmla="*/ 2070 h 488"/>
                        <a:gd name="T70" fmla="*/ 2643 w 303"/>
                        <a:gd name="T71" fmla="*/ 2093 h 488"/>
                        <a:gd name="T72" fmla="*/ 2101 w 303"/>
                        <a:gd name="T73" fmla="*/ 2099 h 488"/>
                        <a:gd name="T74" fmla="*/ 1387 w 303"/>
                        <a:gd name="T75" fmla="*/ 2093 h 488"/>
                        <a:gd name="T76" fmla="*/ 927 w 303"/>
                        <a:gd name="T77" fmla="*/ 2070 h 488"/>
                        <a:gd name="T78" fmla="*/ 435 w 303"/>
                        <a:gd name="T79" fmla="*/ 2037 h 488"/>
                        <a:gd name="T80" fmla="*/ 176 w 303"/>
                        <a:gd name="T81" fmla="*/ 1997 h 488"/>
                        <a:gd name="T82" fmla="*/ 2 w 303"/>
                        <a:gd name="T83" fmla="*/ 1951 h 488"/>
                        <a:gd name="T84" fmla="*/ 0 w 303"/>
                        <a:gd name="T85" fmla="*/ 1901 h 488"/>
                        <a:gd name="T86" fmla="*/ 2 w 303"/>
                        <a:gd name="T87" fmla="*/ 1857 h 488"/>
                        <a:gd name="T88" fmla="*/ 211 w 303"/>
                        <a:gd name="T89" fmla="*/ 1807 h 488"/>
                        <a:gd name="T90" fmla="*/ 520 w 303"/>
                        <a:gd name="T91" fmla="*/ 1760 h 488"/>
                        <a:gd name="T92" fmla="*/ 1071 w 303"/>
                        <a:gd name="T93" fmla="*/ 1691 h 488"/>
                        <a:gd name="T94" fmla="*/ 1841 w 303"/>
                        <a:gd name="T95" fmla="*/ 1630 h 488"/>
                        <a:gd name="T96" fmla="*/ 2795 w 303"/>
                        <a:gd name="T97" fmla="*/ 1595 h 488"/>
                        <a:gd name="T98" fmla="*/ 3539 w 303"/>
                        <a:gd name="T99" fmla="*/ 1582 h 488"/>
                        <a:gd name="T100" fmla="*/ 4011 w 303"/>
                        <a:gd name="T101" fmla="*/ 1595 h 488"/>
                        <a:gd name="T102" fmla="*/ 4544 w 303"/>
                        <a:gd name="T103" fmla="*/ 1617 h 488"/>
                        <a:gd name="T104" fmla="*/ 4757 w 303"/>
                        <a:gd name="T105" fmla="*/ 0 h 488"/>
                        <a:gd name="T106" fmla="*/ 5380 w 303"/>
                        <a:gd name="T107" fmla="*/ 4 h 488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0" t="0" r="r" b="b"/>
                      <a:pathLst>
                        <a:path w="303" h="488">
                          <a:moveTo>
                            <a:pt x="174" y="4"/>
                          </a:moveTo>
                          <a:lnTo>
                            <a:pt x="176" y="14"/>
                          </a:lnTo>
                          <a:lnTo>
                            <a:pt x="179" y="26"/>
                          </a:lnTo>
                          <a:lnTo>
                            <a:pt x="183" y="36"/>
                          </a:lnTo>
                          <a:lnTo>
                            <a:pt x="187" y="46"/>
                          </a:lnTo>
                          <a:lnTo>
                            <a:pt x="192" y="54"/>
                          </a:lnTo>
                          <a:lnTo>
                            <a:pt x="198" y="62"/>
                          </a:lnTo>
                          <a:lnTo>
                            <a:pt x="203" y="70"/>
                          </a:lnTo>
                          <a:lnTo>
                            <a:pt x="211" y="80"/>
                          </a:lnTo>
                          <a:lnTo>
                            <a:pt x="214" y="84"/>
                          </a:lnTo>
                          <a:lnTo>
                            <a:pt x="224" y="95"/>
                          </a:lnTo>
                          <a:lnTo>
                            <a:pt x="229" y="101"/>
                          </a:lnTo>
                          <a:lnTo>
                            <a:pt x="239" y="112"/>
                          </a:lnTo>
                          <a:lnTo>
                            <a:pt x="248" y="123"/>
                          </a:lnTo>
                          <a:lnTo>
                            <a:pt x="256" y="132"/>
                          </a:lnTo>
                          <a:lnTo>
                            <a:pt x="263" y="141"/>
                          </a:lnTo>
                          <a:lnTo>
                            <a:pt x="272" y="153"/>
                          </a:lnTo>
                          <a:lnTo>
                            <a:pt x="280" y="166"/>
                          </a:lnTo>
                          <a:lnTo>
                            <a:pt x="287" y="179"/>
                          </a:lnTo>
                          <a:lnTo>
                            <a:pt x="293" y="192"/>
                          </a:lnTo>
                          <a:lnTo>
                            <a:pt x="297" y="205"/>
                          </a:lnTo>
                          <a:lnTo>
                            <a:pt x="300" y="218"/>
                          </a:lnTo>
                          <a:lnTo>
                            <a:pt x="301" y="232"/>
                          </a:lnTo>
                          <a:lnTo>
                            <a:pt x="302" y="246"/>
                          </a:lnTo>
                          <a:lnTo>
                            <a:pt x="302" y="256"/>
                          </a:lnTo>
                          <a:lnTo>
                            <a:pt x="301" y="268"/>
                          </a:lnTo>
                          <a:lnTo>
                            <a:pt x="297" y="283"/>
                          </a:lnTo>
                          <a:lnTo>
                            <a:pt x="295" y="291"/>
                          </a:lnTo>
                          <a:lnTo>
                            <a:pt x="290" y="308"/>
                          </a:lnTo>
                          <a:lnTo>
                            <a:pt x="284" y="326"/>
                          </a:lnTo>
                          <a:lnTo>
                            <a:pt x="275" y="344"/>
                          </a:lnTo>
                          <a:lnTo>
                            <a:pt x="266" y="363"/>
                          </a:lnTo>
                          <a:lnTo>
                            <a:pt x="254" y="383"/>
                          </a:lnTo>
                          <a:lnTo>
                            <a:pt x="248" y="379"/>
                          </a:lnTo>
                          <a:lnTo>
                            <a:pt x="253" y="365"/>
                          </a:lnTo>
                          <a:lnTo>
                            <a:pt x="260" y="350"/>
                          </a:lnTo>
                          <a:lnTo>
                            <a:pt x="267" y="332"/>
                          </a:lnTo>
                          <a:lnTo>
                            <a:pt x="273" y="317"/>
                          </a:lnTo>
                          <a:lnTo>
                            <a:pt x="278" y="301"/>
                          </a:lnTo>
                          <a:lnTo>
                            <a:pt x="282" y="286"/>
                          </a:lnTo>
                          <a:lnTo>
                            <a:pt x="285" y="271"/>
                          </a:lnTo>
                          <a:lnTo>
                            <a:pt x="286" y="256"/>
                          </a:lnTo>
                          <a:lnTo>
                            <a:pt x="285" y="244"/>
                          </a:lnTo>
                          <a:lnTo>
                            <a:pt x="284" y="233"/>
                          </a:lnTo>
                          <a:lnTo>
                            <a:pt x="280" y="221"/>
                          </a:lnTo>
                          <a:lnTo>
                            <a:pt x="276" y="210"/>
                          </a:lnTo>
                          <a:lnTo>
                            <a:pt x="271" y="198"/>
                          </a:lnTo>
                          <a:lnTo>
                            <a:pt x="264" y="187"/>
                          </a:lnTo>
                          <a:lnTo>
                            <a:pt x="257" y="176"/>
                          </a:lnTo>
                          <a:lnTo>
                            <a:pt x="249" y="167"/>
                          </a:lnTo>
                          <a:lnTo>
                            <a:pt x="241" y="157"/>
                          </a:lnTo>
                          <a:lnTo>
                            <a:pt x="231" y="149"/>
                          </a:lnTo>
                          <a:lnTo>
                            <a:pt x="222" y="141"/>
                          </a:lnTo>
                          <a:lnTo>
                            <a:pt x="211" y="135"/>
                          </a:lnTo>
                          <a:lnTo>
                            <a:pt x="202" y="130"/>
                          </a:lnTo>
                          <a:lnTo>
                            <a:pt x="193" y="126"/>
                          </a:lnTo>
                          <a:lnTo>
                            <a:pt x="183" y="123"/>
                          </a:lnTo>
                          <a:lnTo>
                            <a:pt x="174" y="122"/>
                          </a:lnTo>
                          <a:lnTo>
                            <a:pt x="174" y="420"/>
                          </a:lnTo>
                          <a:lnTo>
                            <a:pt x="172" y="427"/>
                          </a:lnTo>
                          <a:lnTo>
                            <a:pt x="169" y="433"/>
                          </a:lnTo>
                          <a:lnTo>
                            <a:pt x="164" y="440"/>
                          </a:lnTo>
                          <a:lnTo>
                            <a:pt x="159" y="447"/>
                          </a:lnTo>
                          <a:lnTo>
                            <a:pt x="147" y="458"/>
                          </a:lnTo>
                          <a:lnTo>
                            <a:pt x="141" y="462"/>
                          </a:lnTo>
                          <a:lnTo>
                            <a:pt x="134" y="467"/>
                          </a:lnTo>
                          <a:lnTo>
                            <a:pt x="127" y="471"/>
                          </a:lnTo>
                          <a:lnTo>
                            <a:pt x="119" y="474"/>
                          </a:lnTo>
                          <a:lnTo>
                            <a:pt x="111" y="478"/>
                          </a:lnTo>
                          <a:lnTo>
                            <a:pt x="103" y="481"/>
                          </a:lnTo>
                          <a:lnTo>
                            <a:pt x="94" y="483"/>
                          </a:lnTo>
                          <a:lnTo>
                            <a:pt x="85" y="485"/>
                          </a:lnTo>
                          <a:lnTo>
                            <a:pt x="76" y="486"/>
                          </a:lnTo>
                          <a:lnTo>
                            <a:pt x="68" y="487"/>
                          </a:lnTo>
                          <a:lnTo>
                            <a:pt x="52" y="486"/>
                          </a:lnTo>
                          <a:lnTo>
                            <a:pt x="45" y="485"/>
                          </a:lnTo>
                          <a:lnTo>
                            <a:pt x="37" y="484"/>
                          </a:lnTo>
                          <a:lnTo>
                            <a:pt x="30" y="481"/>
                          </a:lnTo>
                          <a:lnTo>
                            <a:pt x="21" y="477"/>
                          </a:lnTo>
                          <a:lnTo>
                            <a:pt x="14" y="472"/>
                          </a:lnTo>
                          <a:lnTo>
                            <a:pt x="10" y="468"/>
                          </a:lnTo>
                          <a:lnTo>
                            <a:pt x="6" y="464"/>
                          </a:lnTo>
                          <a:lnTo>
                            <a:pt x="4" y="459"/>
                          </a:lnTo>
                          <a:lnTo>
                            <a:pt x="2" y="454"/>
                          </a:lnTo>
                          <a:lnTo>
                            <a:pt x="0" y="448"/>
                          </a:lnTo>
                          <a:lnTo>
                            <a:pt x="0" y="442"/>
                          </a:lnTo>
                          <a:lnTo>
                            <a:pt x="0" y="436"/>
                          </a:lnTo>
                          <a:lnTo>
                            <a:pt x="2" y="431"/>
                          </a:lnTo>
                          <a:lnTo>
                            <a:pt x="4" y="425"/>
                          </a:lnTo>
                          <a:lnTo>
                            <a:pt x="7" y="420"/>
                          </a:lnTo>
                          <a:lnTo>
                            <a:pt x="11" y="414"/>
                          </a:lnTo>
                          <a:lnTo>
                            <a:pt x="16" y="409"/>
                          </a:lnTo>
                          <a:lnTo>
                            <a:pt x="24" y="401"/>
                          </a:lnTo>
                          <a:lnTo>
                            <a:pt x="34" y="392"/>
                          </a:lnTo>
                          <a:lnTo>
                            <a:pt x="46" y="385"/>
                          </a:lnTo>
                          <a:lnTo>
                            <a:pt x="59" y="379"/>
                          </a:lnTo>
                          <a:lnTo>
                            <a:pt x="74" y="373"/>
                          </a:lnTo>
                          <a:lnTo>
                            <a:pt x="90" y="370"/>
                          </a:lnTo>
                          <a:lnTo>
                            <a:pt x="102" y="368"/>
                          </a:lnTo>
                          <a:lnTo>
                            <a:pt x="114" y="368"/>
                          </a:lnTo>
                          <a:lnTo>
                            <a:pt x="122" y="369"/>
                          </a:lnTo>
                          <a:lnTo>
                            <a:pt x="129" y="370"/>
                          </a:lnTo>
                          <a:lnTo>
                            <a:pt x="137" y="372"/>
                          </a:lnTo>
                          <a:lnTo>
                            <a:pt x="146" y="375"/>
                          </a:lnTo>
                          <a:lnTo>
                            <a:pt x="154" y="379"/>
                          </a:lnTo>
                          <a:lnTo>
                            <a:pt x="154" y="0"/>
                          </a:lnTo>
                          <a:lnTo>
                            <a:pt x="174" y="0"/>
                          </a:lnTo>
                          <a:lnTo>
                            <a:pt x="174" y="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57" name="Line 1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04" y="3648"/>
                      <a:ext cx="3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54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5520" y="1392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55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392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81" name="Freeform 10"/>
                <p:cNvSpPr>
                  <a:spLocks/>
                </p:cNvSpPr>
                <p:nvPr/>
              </p:nvSpPr>
              <p:spPr bwMode="auto">
                <a:xfrm>
                  <a:off x="1104062" y="1192213"/>
                  <a:ext cx="501880" cy="1159031"/>
                </a:xfrm>
                <a:custGeom>
                  <a:avLst/>
                  <a:gdLst>
                    <a:gd name="T0" fmla="*/ 2147483647 w 306"/>
                    <a:gd name="T1" fmla="*/ 2147483647 h 816"/>
                    <a:gd name="T2" fmla="*/ 2147483647 w 306"/>
                    <a:gd name="T3" fmla="*/ 2147483647 h 816"/>
                    <a:gd name="T4" fmla="*/ 2147483647 w 306"/>
                    <a:gd name="T5" fmla="*/ 2147483647 h 816"/>
                    <a:gd name="T6" fmla="*/ 2147483647 w 306"/>
                    <a:gd name="T7" fmla="*/ 2147483647 h 816"/>
                    <a:gd name="T8" fmla="*/ 2147483647 w 306"/>
                    <a:gd name="T9" fmla="*/ 2147483647 h 816"/>
                    <a:gd name="T10" fmla="*/ 2147483647 w 306"/>
                    <a:gd name="T11" fmla="*/ 2147483647 h 816"/>
                    <a:gd name="T12" fmla="*/ 2147483647 w 306"/>
                    <a:gd name="T13" fmla="*/ 2147483647 h 816"/>
                    <a:gd name="T14" fmla="*/ 2147483647 w 306"/>
                    <a:gd name="T15" fmla="*/ 2147483647 h 816"/>
                    <a:gd name="T16" fmla="*/ 2147483647 w 306"/>
                    <a:gd name="T17" fmla="*/ 2147483647 h 816"/>
                    <a:gd name="T18" fmla="*/ 2147483647 w 306"/>
                    <a:gd name="T19" fmla="*/ 2147483647 h 816"/>
                    <a:gd name="T20" fmla="*/ 2147483647 w 306"/>
                    <a:gd name="T21" fmla="*/ 2147483647 h 816"/>
                    <a:gd name="T22" fmla="*/ 2147483647 w 306"/>
                    <a:gd name="T23" fmla="*/ 2147483647 h 816"/>
                    <a:gd name="T24" fmla="*/ 2147483647 w 306"/>
                    <a:gd name="T25" fmla="*/ 2147483647 h 816"/>
                    <a:gd name="T26" fmla="*/ 2147483647 w 306"/>
                    <a:gd name="T27" fmla="*/ 2147483647 h 816"/>
                    <a:gd name="T28" fmla="*/ 2147483647 w 306"/>
                    <a:gd name="T29" fmla="*/ 2147483647 h 816"/>
                    <a:gd name="T30" fmla="*/ 2147483647 w 306"/>
                    <a:gd name="T31" fmla="*/ 2147483647 h 816"/>
                    <a:gd name="T32" fmla="*/ 2147483647 w 306"/>
                    <a:gd name="T33" fmla="*/ 2147483647 h 816"/>
                    <a:gd name="T34" fmla="*/ 2147483647 w 306"/>
                    <a:gd name="T35" fmla="*/ 2147483647 h 816"/>
                    <a:gd name="T36" fmla="*/ 2147483647 w 306"/>
                    <a:gd name="T37" fmla="*/ 2147483647 h 816"/>
                    <a:gd name="T38" fmla="*/ 2147483647 w 306"/>
                    <a:gd name="T39" fmla="*/ 2147483647 h 816"/>
                    <a:gd name="T40" fmla="*/ 2147483647 w 306"/>
                    <a:gd name="T41" fmla="*/ 2147483647 h 816"/>
                    <a:gd name="T42" fmla="*/ 2147483647 w 306"/>
                    <a:gd name="T43" fmla="*/ 2147483647 h 816"/>
                    <a:gd name="T44" fmla="*/ 2147483647 w 306"/>
                    <a:gd name="T45" fmla="*/ 2147483647 h 816"/>
                    <a:gd name="T46" fmla="*/ 2147483647 w 306"/>
                    <a:gd name="T47" fmla="*/ 2147483647 h 816"/>
                    <a:gd name="T48" fmla="*/ 2147483647 w 306"/>
                    <a:gd name="T49" fmla="*/ 2147483647 h 816"/>
                    <a:gd name="T50" fmla="*/ 2147483647 w 306"/>
                    <a:gd name="T51" fmla="*/ 2147483647 h 816"/>
                    <a:gd name="T52" fmla="*/ 2147483647 w 306"/>
                    <a:gd name="T53" fmla="*/ 2147483647 h 816"/>
                    <a:gd name="T54" fmla="*/ 2147483647 w 306"/>
                    <a:gd name="T55" fmla="*/ 2147483647 h 816"/>
                    <a:gd name="T56" fmla="*/ 0 w 306"/>
                    <a:gd name="T57" fmla="*/ 2147483647 h 816"/>
                    <a:gd name="T58" fmla="*/ 2147483647 w 306"/>
                    <a:gd name="T59" fmla="*/ 2147483647 h 816"/>
                    <a:gd name="T60" fmla="*/ 2147483647 w 306"/>
                    <a:gd name="T61" fmla="*/ 2147483647 h 816"/>
                    <a:gd name="T62" fmla="*/ 2147483647 w 306"/>
                    <a:gd name="T63" fmla="*/ 2147483647 h 816"/>
                    <a:gd name="T64" fmla="*/ 2147483647 w 306"/>
                    <a:gd name="T65" fmla="*/ 2147483647 h 816"/>
                    <a:gd name="T66" fmla="*/ 2147483647 w 306"/>
                    <a:gd name="T67" fmla="*/ 2147483647 h 816"/>
                    <a:gd name="T68" fmla="*/ 2147483647 w 306"/>
                    <a:gd name="T69" fmla="*/ 2147483647 h 816"/>
                    <a:gd name="T70" fmla="*/ 2147483647 w 306"/>
                    <a:gd name="T71" fmla="*/ 2147483647 h 816"/>
                    <a:gd name="T72" fmla="*/ 2147483647 w 306"/>
                    <a:gd name="T73" fmla="*/ 2147483647 h 816"/>
                    <a:gd name="T74" fmla="*/ 2147483647 w 306"/>
                    <a:gd name="T75" fmla="*/ 2147483647 h 816"/>
                    <a:gd name="T76" fmla="*/ 2147483647 w 306"/>
                    <a:gd name="T77" fmla="*/ 2147483647 h 816"/>
                    <a:gd name="T78" fmla="*/ 2147483647 w 306"/>
                    <a:gd name="T79" fmla="*/ 2147483647 h 816"/>
                    <a:gd name="T80" fmla="*/ 2147483647 w 306"/>
                    <a:gd name="T81" fmla="*/ 2147483647 h 816"/>
                    <a:gd name="T82" fmla="*/ 2147483647 w 306"/>
                    <a:gd name="T83" fmla="*/ 2147483647 h 816"/>
                    <a:gd name="T84" fmla="*/ 2147483647 w 306"/>
                    <a:gd name="T85" fmla="*/ 2147483647 h 816"/>
                    <a:gd name="T86" fmla="*/ 2147483647 w 306"/>
                    <a:gd name="T87" fmla="*/ 2147483647 h 816"/>
                    <a:gd name="T88" fmla="*/ 2147483647 w 306"/>
                    <a:gd name="T89" fmla="*/ 2147483647 h 816"/>
                    <a:gd name="T90" fmla="*/ 2147483647 w 306"/>
                    <a:gd name="T91" fmla="*/ 2147483647 h 816"/>
                    <a:gd name="T92" fmla="*/ 2147483647 w 306"/>
                    <a:gd name="T93" fmla="*/ 2147483647 h 816"/>
                    <a:gd name="T94" fmla="*/ 2147483647 w 306"/>
                    <a:gd name="T95" fmla="*/ 2147483647 h 816"/>
                    <a:gd name="T96" fmla="*/ 2147483647 w 306"/>
                    <a:gd name="T97" fmla="*/ 2147483647 h 816"/>
                    <a:gd name="T98" fmla="*/ 2147483647 w 306"/>
                    <a:gd name="T99" fmla="*/ 2147483647 h 816"/>
                    <a:gd name="T100" fmla="*/ 2147483647 w 306"/>
                    <a:gd name="T101" fmla="*/ 2147483647 h 816"/>
                    <a:gd name="T102" fmla="*/ 2147483647 w 306"/>
                    <a:gd name="T103" fmla="*/ 2147483647 h 816"/>
                    <a:gd name="T104" fmla="*/ 2147483647 w 306"/>
                    <a:gd name="T105" fmla="*/ 2147483647 h 816"/>
                    <a:gd name="T106" fmla="*/ 2147483647 w 306"/>
                    <a:gd name="T107" fmla="*/ 2147483647 h 816"/>
                    <a:gd name="T108" fmla="*/ 2147483647 w 306"/>
                    <a:gd name="T109" fmla="*/ 2147483647 h 816"/>
                    <a:gd name="T110" fmla="*/ 2147483647 w 306"/>
                    <a:gd name="T111" fmla="*/ 2147483647 h 816"/>
                    <a:gd name="T112" fmla="*/ 2147483647 w 306"/>
                    <a:gd name="T113" fmla="*/ 2147483647 h 816"/>
                    <a:gd name="T114" fmla="*/ 2147483647 w 306"/>
                    <a:gd name="T115" fmla="*/ 2147483647 h 816"/>
                    <a:gd name="T116" fmla="*/ 2147483647 w 306"/>
                    <a:gd name="T117" fmla="*/ 2147483647 h 816"/>
                    <a:gd name="T118" fmla="*/ 2147483647 w 306"/>
                    <a:gd name="T119" fmla="*/ 2147483647 h 8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6" h="816">
                      <a:moveTo>
                        <a:pt x="214" y="594"/>
                      </a:moveTo>
                      <a:lnTo>
                        <a:pt x="222" y="590"/>
                      </a:lnTo>
                      <a:lnTo>
                        <a:pt x="189" y="434"/>
                      </a:lnTo>
                      <a:lnTo>
                        <a:pt x="200" y="434"/>
                      </a:lnTo>
                      <a:lnTo>
                        <a:pt x="211" y="436"/>
                      </a:lnTo>
                      <a:lnTo>
                        <a:pt x="220" y="440"/>
                      </a:lnTo>
                      <a:lnTo>
                        <a:pt x="229" y="444"/>
                      </a:lnTo>
                      <a:lnTo>
                        <a:pt x="237" y="449"/>
                      </a:lnTo>
                      <a:lnTo>
                        <a:pt x="245" y="456"/>
                      </a:lnTo>
                      <a:lnTo>
                        <a:pt x="252" y="463"/>
                      </a:lnTo>
                      <a:lnTo>
                        <a:pt x="258" y="471"/>
                      </a:lnTo>
                      <a:lnTo>
                        <a:pt x="262" y="479"/>
                      </a:lnTo>
                      <a:lnTo>
                        <a:pt x="266" y="489"/>
                      </a:lnTo>
                      <a:lnTo>
                        <a:pt x="269" y="498"/>
                      </a:lnTo>
                      <a:lnTo>
                        <a:pt x="270" y="513"/>
                      </a:lnTo>
                      <a:lnTo>
                        <a:pt x="270" y="524"/>
                      </a:lnTo>
                      <a:lnTo>
                        <a:pt x="266" y="540"/>
                      </a:lnTo>
                      <a:lnTo>
                        <a:pt x="261" y="554"/>
                      </a:lnTo>
                      <a:lnTo>
                        <a:pt x="255" y="566"/>
                      </a:lnTo>
                      <a:lnTo>
                        <a:pt x="247" y="574"/>
                      </a:lnTo>
                      <a:lnTo>
                        <a:pt x="240" y="580"/>
                      </a:lnTo>
                      <a:lnTo>
                        <a:pt x="227" y="588"/>
                      </a:lnTo>
                      <a:lnTo>
                        <a:pt x="222" y="591"/>
                      </a:lnTo>
                      <a:lnTo>
                        <a:pt x="214" y="594"/>
                      </a:lnTo>
                      <a:lnTo>
                        <a:pt x="206" y="597"/>
                      </a:lnTo>
                      <a:lnTo>
                        <a:pt x="195" y="598"/>
                      </a:lnTo>
                      <a:lnTo>
                        <a:pt x="185" y="600"/>
                      </a:lnTo>
                      <a:lnTo>
                        <a:pt x="174" y="602"/>
                      </a:lnTo>
                      <a:lnTo>
                        <a:pt x="165" y="603"/>
                      </a:lnTo>
                      <a:lnTo>
                        <a:pt x="150" y="602"/>
                      </a:lnTo>
                      <a:lnTo>
                        <a:pt x="137" y="600"/>
                      </a:lnTo>
                      <a:lnTo>
                        <a:pt x="124" y="597"/>
                      </a:lnTo>
                      <a:lnTo>
                        <a:pt x="112" y="593"/>
                      </a:lnTo>
                      <a:lnTo>
                        <a:pt x="101" y="587"/>
                      </a:lnTo>
                      <a:lnTo>
                        <a:pt x="90" y="581"/>
                      </a:lnTo>
                      <a:lnTo>
                        <a:pt x="80" y="574"/>
                      </a:lnTo>
                      <a:lnTo>
                        <a:pt x="71" y="566"/>
                      </a:lnTo>
                      <a:lnTo>
                        <a:pt x="63" y="557"/>
                      </a:lnTo>
                      <a:lnTo>
                        <a:pt x="55" y="548"/>
                      </a:lnTo>
                      <a:lnTo>
                        <a:pt x="50" y="538"/>
                      </a:lnTo>
                      <a:lnTo>
                        <a:pt x="41" y="517"/>
                      </a:lnTo>
                      <a:lnTo>
                        <a:pt x="38" y="506"/>
                      </a:lnTo>
                      <a:lnTo>
                        <a:pt x="35" y="485"/>
                      </a:lnTo>
                      <a:lnTo>
                        <a:pt x="37" y="460"/>
                      </a:lnTo>
                      <a:lnTo>
                        <a:pt x="39" y="448"/>
                      </a:lnTo>
                      <a:lnTo>
                        <a:pt x="43" y="436"/>
                      </a:lnTo>
                      <a:lnTo>
                        <a:pt x="48" y="424"/>
                      </a:lnTo>
                      <a:lnTo>
                        <a:pt x="53" y="413"/>
                      </a:lnTo>
                      <a:lnTo>
                        <a:pt x="59" y="403"/>
                      </a:lnTo>
                      <a:lnTo>
                        <a:pt x="67" y="392"/>
                      </a:lnTo>
                      <a:lnTo>
                        <a:pt x="84" y="370"/>
                      </a:lnTo>
                      <a:lnTo>
                        <a:pt x="102" y="350"/>
                      </a:lnTo>
                      <a:lnTo>
                        <a:pt x="123" y="330"/>
                      </a:lnTo>
                      <a:lnTo>
                        <a:pt x="146" y="311"/>
                      </a:lnTo>
                      <a:lnTo>
                        <a:pt x="154" y="304"/>
                      </a:lnTo>
                      <a:lnTo>
                        <a:pt x="161" y="297"/>
                      </a:lnTo>
                      <a:lnTo>
                        <a:pt x="166" y="292"/>
                      </a:lnTo>
                      <a:lnTo>
                        <a:pt x="178" y="279"/>
                      </a:lnTo>
                      <a:lnTo>
                        <a:pt x="189" y="266"/>
                      </a:lnTo>
                      <a:lnTo>
                        <a:pt x="205" y="246"/>
                      </a:lnTo>
                      <a:lnTo>
                        <a:pt x="209" y="238"/>
                      </a:lnTo>
                      <a:lnTo>
                        <a:pt x="213" y="230"/>
                      </a:lnTo>
                      <a:lnTo>
                        <a:pt x="220" y="215"/>
                      </a:lnTo>
                      <a:lnTo>
                        <a:pt x="223" y="207"/>
                      </a:lnTo>
                      <a:lnTo>
                        <a:pt x="226" y="198"/>
                      </a:lnTo>
                      <a:lnTo>
                        <a:pt x="230" y="186"/>
                      </a:lnTo>
                      <a:lnTo>
                        <a:pt x="235" y="169"/>
                      </a:lnTo>
                      <a:lnTo>
                        <a:pt x="238" y="157"/>
                      </a:lnTo>
                      <a:lnTo>
                        <a:pt x="240" y="145"/>
                      </a:lnTo>
                      <a:lnTo>
                        <a:pt x="241" y="133"/>
                      </a:lnTo>
                      <a:lnTo>
                        <a:pt x="241" y="117"/>
                      </a:lnTo>
                      <a:lnTo>
                        <a:pt x="240" y="101"/>
                      </a:lnTo>
                      <a:lnTo>
                        <a:pt x="239" y="87"/>
                      </a:lnTo>
                      <a:lnTo>
                        <a:pt x="236" y="72"/>
                      </a:lnTo>
                      <a:lnTo>
                        <a:pt x="232" y="59"/>
                      </a:lnTo>
                      <a:lnTo>
                        <a:pt x="227" y="50"/>
                      </a:lnTo>
                      <a:lnTo>
                        <a:pt x="224" y="42"/>
                      </a:lnTo>
                      <a:lnTo>
                        <a:pt x="220" y="32"/>
                      </a:lnTo>
                      <a:lnTo>
                        <a:pt x="211" y="18"/>
                      </a:lnTo>
                      <a:lnTo>
                        <a:pt x="198" y="4"/>
                      </a:lnTo>
                      <a:lnTo>
                        <a:pt x="183" y="0"/>
                      </a:lnTo>
                      <a:lnTo>
                        <a:pt x="174" y="2"/>
                      </a:lnTo>
                      <a:lnTo>
                        <a:pt x="167" y="5"/>
                      </a:lnTo>
                      <a:lnTo>
                        <a:pt x="154" y="19"/>
                      </a:lnTo>
                      <a:lnTo>
                        <a:pt x="142" y="35"/>
                      </a:lnTo>
                      <a:lnTo>
                        <a:pt x="136" y="44"/>
                      </a:lnTo>
                      <a:lnTo>
                        <a:pt x="131" y="55"/>
                      </a:lnTo>
                      <a:lnTo>
                        <a:pt x="126" y="66"/>
                      </a:lnTo>
                      <a:lnTo>
                        <a:pt x="123" y="79"/>
                      </a:lnTo>
                      <a:lnTo>
                        <a:pt x="120" y="91"/>
                      </a:lnTo>
                      <a:lnTo>
                        <a:pt x="117" y="104"/>
                      </a:lnTo>
                      <a:lnTo>
                        <a:pt x="116" y="118"/>
                      </a:lnTo>
                      <a:lnTo>
                        <a:pt x="116" y="132"/>
                      </a:lnTo>
                      <a:lnTo>
                        <a:pt x="116" y="133"/>
                      </a:lnTo>
                      <a:lnTo>
                        <a:pt x="117" y="158"/>
                      </a:lnTo>
                      <a:lnTo>
                        <a:pt x="121" y="183"/>
                      </a:lnTo>
                      <a:lnTo>
                        <a:pt x="122" y="195"/>
                      </a:lnTo>
                      <a:lnTo>
                        <a:pt x="125" y="208"/>
                      </a:lnTo>
                      <a:lnTo>
                        <a:pt x="132" y="233"/>
                      </a:lnTo>
                      <a:lnTo>
                        <a:pt x="138" y="227"/>
                      </a:lnTo>
                      <a:lnTo>
                        <a:pt x="145" y="221"/>
                      </a:lnTo>
                      <a:lnTo>
                        <a:pt x="141" y="211"/>
                      </a:lnTo>
                      <a:lnTo>
                        <a:pt x="138" y="199"/>
                      </a:lnTo>
                      <a:lnTo>
                        <a:pt x="136" y="185"/>
                      </a:lnTo>
                      <a:lnTo>
                        <a:pt x="136" y="171"/>
                      </a:lnTo>
                      <a:lnTo>
                        <a:pt x="136" y="152"/>
                      </a:lnTo>
                      <a:lnTo>
                        <a:pt x="140" y="133"/>
                      </a:lnTo>
                      <a:lnTo>
                        <a:pt x="143" y="120"/>
                      </a:lnTo>
                      <a:lnTo>
                        <a:pt x="147" y="109"/>
                      </a:lnTo>
                      <a:lnTo>
                        <a:pt x="152" y="99"/>
                      </a:lnTo>
                      <a:lnTo>
                        <a:pt x="157" y="89"/>
                      </a:lnTo>
                      <a:lnTo>
                        <a:pt x="170" y="72"/>
                      </a:lnTo>
                      <a:lnTo>
                        <a:pt x="187" y="62"/>
                      </a:lnTo>
                      <a:lnTo>
                        <a:pt x="197" y="61"/>
                      </a:lnTo>
                      <a:lnTo>
                        <a:pt x="205" y="62"/>
                      </a:lnTo>
                      <a:lnTo>
                        <a:pt x="217" y="72"/>
                      </a:lnTo>
                      <a:lnTo>
                        <a:pt x="221" y="93"/>
                      </a:lnTo>
                      <a:lnTo>
                        <a:pt x="220" y="109"/>
                      </a:lnTo>
                      <a:lnTo>
                        <a:pt x="214" y="126"/>
                      </a:lnTo>
                      <a:lnTo>
                        <a:pt x="203" y="148"/>
                      </a:lnTo>
                      <a:lnTo>
                        <a:pt x="195" y="165"/>
                      </a:lnTo>
                      <a:lnTo>
                        <a:pt x="188" y="175"/>
                      </a:lnTo>
                      <a:lnTo>
                        <a:pt x="182" y="183"/>
                      </a:lnTo>
                      <a:lnTo>
                        <a:pt x="176" y="192"/>
                      </a:lnTo>
                      <a:lnTo>
                        <a:pt x="169" y="200"/>
                      </a:lnTo>
                      <a:lnTo>
                        <a:pt x="157" y="212"/>
                      </a:lnTo>
                      <a:lnTo>
                        <a:pt x="150" y="217"/>
                      </a:lnTo>
                      <a:lnTo>
                        <a:pt x="145" y="221"/>
                      </a:lnTo>
                      <a:lnTo>
                        <a:pt x="139" y="227"/>
                      </a:lnTo>
                      <a:lnTo>
                        <a:pt x="132" y="234"/>
                      </a:lnTo>
                      <a:lnTo>
                        <a:pt x="116" y="248"/>
                      </a:lnTo>
                      <a:lnTo>
                        <a:pt x="96" y="268"/>
                      </a:lnTo>
                      <a:lnTo>
                        <a:pt x="80" y="285"/>
                      </a:lnTo>
                      <a:lnTo>
                        <a:pt x="60" y="307"/>
                      </a:lnTo>
                      <a:lnTo>
                        <a:pt x="42" y="331"/>
                      </a:lnTo>
                      <a:lnTo>
                        <a:pt x="25" y="357"/>
                      </a:lnTo>
                      <a:lnTo>
                        <a:pt x="18" y="370"/>
                      </a:lnTo>
                      <a:lnTo>
                        <a:pt x="13" y="385"/>
                      </a:lnTo>
                      <a:lnTo>
                        <a:pt x="7" y="399"/>
                      </a:lnTo>
                      <a:lnTo>
                        <a:pt x="4" y="414"/>
                      </a:lnTo>
                      <a:lnTo>
                        <a:pt x="1" y="429"/>
                      </a:lnTo>
                      <a:lnTo>
                        <a:pt x="0" y="445"/>
                      </a:lnTo>
                      <a:lnTo>
                        <a:pt x="1" y="461"/>
                      </a:lnTo>
                      <a:lnTo>
                        <a:pt x="3" y="477"/>
                      </a:lnTo>
                      <a:lnTo>
                        <a:pt x="7" y="493"/>
                      </a:lnTo>
                      <a:lnTo>
                        <a:pt x="10" y="501"/>
                      </a:lnTo>
                      <a:lnTo>
                        <a:pt x="14" y="509"/>
                      </a:lnTo>
                      <a:lnTo>
                        <a:pt x="20" y="524"/>
                      </a:lnTo>
                      <a:lnTo>
                        <a:pt x="29" y="539"/>
                      </a:lnTo>
                      <a:lnTo>
                        <a:pt x="38" y="552"/>
                      </a:lnTo>
                      <a:lnTo>
                        <a:pt x="50" y="565"/>
                      </a:lnTo>
                      <a:lnTo>
                        <a:pt x="55" y="571"/>
                      </a:lnTo>
                      <a:lnTo>
                        <a:pt x="62" y="576"/>
                      </a:lnTo>
                      <a:lnTo>
                        <a:pt x="75" y="587"/>
                      </a:lnTo>
                      <a:lnTo>
                        <a:pt x="89" y="595"/>
                      </a:lnTo>
                      <a:lnTo>
                        <a:pt x="104" y="603"/>
                      </a:lnTo>
                      <a:lnTo>
                        <a:pt x="119" y="609"/>
                      </a:lnTo>
                      <a:lnTo>
                        <a:pt x="136" y="613"/>
                      </a:lnTo>
                      <a:lnTo>
                        <a:pt x="152" y="616"/>
                      </a:lnTo>
                      <a:lnTo>
                        <a:pt x="170" y="617"/>
                      </a:lnTo>
                      <a:lnTo>
                        <a:pt x="180" y="616"/>
                      </a:lnTo>
                      <a:lnTo>
                        <a:pt x="190" y="616"/>
                      </a:lnTo>
                      <a:lnTo>
                        <a:pt x="200" y="614"/>
                      </a:lnTo>
                      <a:lnTo>
                        <a:pt x="210" y="612"/>
                      </a:lnTo>
                      <a:lnTo>
                        <a:pt x="212" y="621"/>
                      </a:lnTo>
                      <a:lnTo>
                        <a:pt x="214" y="633"/>
                      </a:lnTo>
                      <a:lnTo>
                        <a:pt x="218" y="647"/>
                      </a:lnTo>
                      <a:lnTo>
                        <a:pt x="220" y="656"/>
                      </a:lnTo>
                      <a:lnTo>
                        <a:pt x="223" y="665"/>
                      </a:lnTo>
                      <a:lnTo>
                        <a:pt x="225" y="676"/>
                      </a:lnTo>
                      <a:lnTo>
                        <a:pt x="226" y="676"/>
                      </a:lnTo>
                      <a:lnTo>
                        <a:pt x="227" y="684"/>
                      </a:lnTo>
                      <a:lnTo>
                        <a:pt x="229" y="693"/>
                      </a:lnTo>
                      <a:lnTo>
                        <a:pt x="231" y="707"/>
                      </a:lnTo>
                      <a:lnTo>
                        <a:pt x="232" y="722"/>
                      </a:lnTo>
                      <a:lnTo>
                        <a:pt x="232" y="732"/>
                      </a:lnTo>
                      <a:lnTo>
                        <a:pt x="231" y="742"/>
                      </a:lnTo>
                      <a:lnTo>
                        <a:pt x="227" y="757"/>
                      </a:lnTo>
                      <a:lnTo>
                        <a:pt x="221" y="768"/>
                      </a:lnTo>
                      <a:lnTo>
                        <a:pt x="216" y="773"/>
                      </a:lnTo>
                      <a:lnTo>
                        <a:pt x="210" y="779"/>
                      </a:lnTo>
                      <a:lnTo>
                        <a:pt x="204" y="784"/>
                      </a:lnTo>
                      <a:lnTo>
                        <a:pt x="191" y="791"/>
                      </a:lnTo>
                      <a:lnTo>
                        <a:pt x="180" y="795"/>
                      </a:lnTo>
                      <a:lnTo>
                        <a:pt x="173" y="797"/>
                      </a:lnTo>
                      <a:lnTo>
                        <a:pt x="166" y="798"/>
                      </a:lnTo>
                      <a:lnTo>
                        <a:pt x="158" y="799"/>
                      </a:lnTo>
                      <a:lnTo>
                        <a:pt x="149" y="798"/>
                      </a:lnTo>
                      <a:lnTo>
                        <a:pt x="140" y="796"/>
                      </a:lnTo>
                      <a:lnTo>
                        <a:pt x="132" y="793"/>
                      </a:lnTo>
                      <a:lnTo>
                        <a:pt x="126" y="790"/>
                      </a:lnTo>
                      <a:lnTo>
                        <a:pt x="143" y="785"/>
                      </a:lnTo>
                      <a:lnTo>
                        <a:pt x="150" y="780"/>
                      </a:lnTo>
                      <a:lnTo>
                        <a:pt x="154" y="777"/>
                      </a:lnTo>
                      <a:lnTo>
                        <a:pt x="157" y="774"/>
                      </a:lnTo>
                      <a:lnTo>
                        <a:pt x="164" y="766"/>
                      </a:lnTo>
                      <a:lnTo>
                        <a:pt x="169" y="757"/>
                      </a:lnTo>
                      <a:lnTo>
                        <a:pt x="172" y="741"/>
                      </a:lnTo>
                      <a:lnTo>
                        <a:pt x="172" y="731"/>
                      </a:lnTo>
                      <a:lnTo>
                        <a:pt x="166" y="711"/>
                      </a:lnTo>
                      <a:lnTo>
                        <a:pt x="157" y="698"/>
                      </a:lnTo>
                      <a:lnTo>
                        <a:pt x="145" y="689"/>
                      </a:lnTo>
                      <a:lnTo>
                        <a:pt x="131" y="684"/>
                      </a:lnTo>
                      <a:lnTo>
                        <a:pt x="121" y="683"/>
                      </a:lnTo>
                      <a:lnTo>
                        <a:pt x="101" y="687"/>
                      </a:lnTo>
                      <a:lnTo>
                        <a:pt x="92" y="691"/>
                      </a:lnTo>
                      <a:lnTo>
                        <a:pt x="84" y="698"/>
                      </a:lnTo>
                      <a:lnTo>
                        <a:pt x="77" y="706"/>
                      </a:lnTo>
                      <a:lnTo>
                        <a:pt x="70" y="726"/>
                      </a:lnTo>
                      <a:lnTo>
                        <a:pt x="69" y="743"/>
                      </a:lnTo>
                      <a:lnTo>
                        <a:pt x="71" y="760"/>
                      </a:lnTo>
                      <a:lnTo>
                        <a:pt x="73" y="766"/>
                      </a:lnTo>
                      <a:lnTo>
                        <a:pt x="80" y="779"/>
                      </a:lnTo>
                      <a:lnTo>
                        <a:pt x="90" y="791"/>
                      </a:lnTo>
                      <a:lnTo>
                        <a:pt x="97" y="796"/>
                      </a:lnTo>
                      <a:lnTo>
                        <a:pt x="110" y="804"/>
                      </a:lnTo>
                      <a:lnTo>
                        <a:pt x="125" y="810"/>
                      </a:lnTo>
                      <a:lnTo>
                        <a:pt x="132" y="812"/>
                      </a:lnTo>
                      <a:lnTo>
                        <a:pt x="149" y="814"/>
                      </a:lnTo>
                      <a:lnTo>
                        <a:pt x="158" y="815"/>
                      </a:lnTo>
                      <a:lnTo>
                        <a:pt x="170" y="814"/>
                      </a:lnTo>
                      <a:lnTo>
                        <a:pt x="181" y="812"/>
                      </a:lnTo>
                      <a:lnTo>
                        <a:pt x="193" y="808"/>
                      </a:lnTo>
                      <a:lnTo>
                        <a:pt x="208" y="801"/>
                      </a:lnTo>
                      <a:lnTo>
                        <a:pt x="213" y="798"/>
                      </a:lnTo>
                      <a:lnTo>
                        <a:pt x="222" y="791"/>
                      </a:lnTo>
                      <a:lnTo>
                        <a:pt x="230" y="783"/>
                      </a:lnTo>
                      <a:lnTo>
                        <a:pt x="237" y="775"/>
                      </a:lnTo>
                      <a:lnTo>
                        <a:pt x="242" y="764"/>
                      </a:lnTo>
                      <a:lnTo>
                        <a:pt x="246" y="754"/>
                      </a:lnTo>
                      <a:lnTo>
                        <a:pt x="249" y="743"/>
                      </a:lnTo>
                      <a:lnTo>
                        <a:pt x="250" y="732"/>
                      </a:lnTo>
                      <a:lnTo>
                        <a:pt x="249" y="715"/>
                      </a:lnTo>
                      <a:lnTo>
                        <a:pt x="246" y="699"/>
                      </a:lnTo>
                      <a:lnTo>
                        <a:pt x="244" y="687"/>
                      </a:lnTo>
                      <a:lnTo>
                        <a:pt x="241" y="674"/>
                      </a:lnTo>
                      <a:lnTo>
                        <a:pt x="231" y="633"/>
                      </a:lnTo>
                      <a:lnTo>
                        <a:pt x="229" y="621"/>
                      </a:lnTo>
                      <a:lnTo>
                        <a:pt x="226" y="606"/>
                      </a:lnTo>
                      <a:lnTo>
                        <a:pt x="235" y="602"/>
                      </a:lnTo>
                      <a:lnTo>
                        <a:pt x="244" y="598"/>
                      </a:lnTo>
                      <a:lnTo>
                        <a:pt x="252" y="593"/>
                      </a:lnTo>
                      <a:lnTo>
                        <a:pt x="260" y="587"/>
                      </a:lnTo>
                      <a:lnTo>
                        <a:pt x="264" y="584"/>
                      </a:lnTo>
                      <a:lnTo>
                        <a:pt x="274" y="575"/>
                      </a:lnTo>
                      <a:lnTo>
                        <a:pt x="280" y="569"/>
                      </a:lnTo>
                      <a:lnTo>
                        <a:pt x="287" y="558"/>
                      </a:lnTo>
                      <a:lnTo>
                        <a:pt x="294" y="547"/>
                      </a:lnTo>
                      <a:lnTo>
                        <a:pt x="300" y="530"/>
                      </a:lnTo>
                      <a:lnTo>
                        <a:pt x="303" y="513"/>
                      </a:lnTo>
                      <a:lnTo>
                        <a:pt x="305" y="496"/>
                      </a:lnTo>
                      <a:lnTo>
                        <a:pt x="305" y="485"/>
                      </a:lnTo>
                      <a:lnTo>
                        <a:pt x="303" y="473"/>
                      </a:lnTo>
                      <a:lnTo>
                        <a:pt x="301" y="462"/>
                      </a:lnTo>
                      <a:lnTo>
                        <a:pt x="298" y="451"/>
                      </a:lnTo>
                      <a:lnTo>
                        <a:pt x="293" y="441"/>
                      </a:lnTo>
                      <a:lnTo>
                        <a:pt x="288" y="431"/>
                      </a:lnTo>
                      <a:lnTo>
                        <a:pt x="282" y="421"/>
                      </a:lnTo>
                      <a:lnTo>
                        <a:pt x="276" y="413"/>
                      </a:lnTo>
                      <a:lnTo>
                        <a:pt x="268" y="405"/>
                      </a:lnTo>
                      <a:lnTo>
                        <a:pt x="260" y="398"/>
                      </a:lnTo>
                      <a:lnTo>
                        <a:pt x="251" y="392"/>
                      </a:lnTo>
                      <a:lnTo>
                        <a:pt x="242" y="387"/>
                      </a:lnTo>
                      <a:lnTo>
                        <a:pt x="231" y="382"/>
                      </a:lnTo>
                      <a:lnTo>
                        <a:pt x="220" y="379"/>
                      </a:lnTo>
                      <a:lnTo>
                        <a:pt x="209" y="377"/>
                      </a:lnTo>
                      <a:lnTo>
                        <a:pt x="194" y="377"/>
                      </a:lnTo>
                      <a:lnTo>
                        <a:pt x="178" y="379"/>
                      </a:lnTo>
                      <a:lnTo>
                        <a:pt x="161" y="299"/>
                      </a:lnTo>
                      <a:lnTo>
                        <a:pt x="154" y="305"/>
                      </a:lnTo>
                      <a:lnTo>
                        <a:pt x="147" y="311"/>
                      </a:lnTo>
                      <a:lnTo>
                        <a:pt x="162" y="382"/>
                      </a:lnTo>
                      <a:lnTo>
                        <a:pt x="147" y="389"/>
                      </a:lnTo>
                      <a:lnTo>
                        <a:pt x="134" y="398"/>
                      </a:lnTo>
                      <a:lnTo>
                        <a:pt x="113" y="421"/>
                      </a:lnTo>
                      <a:lnTo>
                        <a:pt x="104" y="435"/>
                      </a:lnTo>
                      <a:lnTo>
                        <a:pt x="94" y="464"/>
                      </a:lnTo>
                      <a:lnTo>
                        <a:pt x="93" y="480"/>
                      </a:lnTo>
                      <a:lnTo>
                        <a:pt x="94" y="494"/>
                      </a:lnTo>
                      <a:lnTo>
                        <a:pt x="100" y="513"/>
                      </a:lnTo>
                      <a:lnTo>
                        <a:pt x="107" y="526"/>
                      </a:lnTo>
                      <a:lnTo>
                        <a:pt x="112" y="532"/>
                      </a:lnTo>
                      <a:lnTo>
                        <a:pt x="130" y="548"/>
                      </a:lnTo>
                      <a:lnTo>
                        <a:pt x="141" y="554"/>
                      </a:lnTo>
                      <a:lnTo>
                        <a:pt x="152" y="559"/>
                      </a:lnTo>
                      <a:lnTo>
                        <a:pt x="152" y="551"/>
                      </a:lnTo>
                      <a:lnTo>
                        <a:pt x="140" y="541"/>
                      </a:lnTo>
                      <a:lnTo>
                        <a:pt x="131" y="529"/>
                      </a:lnTo>
                      <a:lnTo>
                        <a:pt x="124" y="513"/>
                      </a:lnTo>
                      <a:lnTo>
                        <a:pt x="122" y="505"/>
                      </a:lnTo>
                      <a:lnTo>
                        <a:pt x="123" y="488"/>
                      </a:lnTo>
                      <a:lnTo>
                        <a:pt x="126" y="478"/>
                      </a:lnTo>
                      <a:lnTo>
                        <a:pt x="131" y="469"/>
                      </a:lnTo>
                      <a:lnTo>
                        <a:pt x="138" y="460"/>
                      </a:lnTo>
                      <a:lnTo>
                        <a:pt x="146" y="451"/>
                      </a:lnTo>
                      <a:lnTo>
                        <a:pt x="155" y="444"/>
                      </a:lnTo>
                      <a:lnTo>
                        <a:pt x="164" y="439"/>
                      </a:lnTo>
                      <a:lnTo>
                        <a:pt x="173" y="436"/>
                      </a:lnTo>
                      <a:lnTo>
                        <a:pt x="206" y="596"/>
                      </a:lnTo>
                      <a:lnTo>
                        <a:pt x="214" y="59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0" cap="flat">
                  <a:solidFill>
                    <a:srgbClr val="1F1A17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82" name="Group 213"/>
                <p:cNvGrpSpPr>
                  <a:grpSpLocks/>
                </p:cNvGrpSpPr>
                <p:nvPr/>
              </p:nvGrpSpPr>
              <p:grpSpPr bwMode="auto">
                <a:xfrm>
                  <a:off x="973137" y="4976803"/>
                  <a:ext cx="7200893" cy="1159031"/>
                  <a:chOff x="240" y="3120"/>
                  <a:chExt cx="5280" cy="882"/>
                </a:xfrm>
              </p:grpSpPr>
              <p:grpSp>
                <p:nvGrpSpPr>
                  <p:cNvPr id="116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5472" y="3216"/>
                    <a:ext cx="47" cy="576"/>
                    <a:chOff x="3438" y="1566"/>
                    <a:chExt cx="30" cy="234"/>
                  </a:xfrm>
                </p:grpSpPr>
                <p:sp>
                  <p:nvSpPr>
                    <p:cNvPr id="143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8" y="1566"/>
                      <a:ext cx="0" cy="23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44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8" y="1566"/>
                      <a:ext cx="0" cy="23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17" name="Freeform 72"/>
                  <p:cNvSpPr>
                    <a:spLocks/>
                  </p:cNvSpPr>
                  <p:nvPr/>
                </p:nvSpPr>
                <p:spPr bwMode="auto">
                  <a:xfrm>
                    <a:off x="2592" y="3264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18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800" y="3408"/>
                    <a:ext cx="202" cy="234"/>
                    <a:chOff x="4062" y="2814"/>
                    <a:chExt cx="168" cy="216"/>
                  </a:xfrm>
                </p:grpSpPr>
                <p:sp>
                  <p:nvSpPr>
                    <p:cNvPr id="141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4071" y="2824"/>
                      <a:ext cx="159" cy="206"/>
                    </a:xfrm>
                    <a:custGeom>
                      <a:avLst/>
                      <a:gdLst>
                        <a:gd name="T0" fmla="*/ 74 w 159"/>
                        <a:gd name="T1" fmla="*/ 205 h 206"/>
                        <a:gd name="T2" fmla="*/ 74 w 159"/>
                        <a:gd name="T3" fmla="*/ 205 h 206"/>
                        <a:gd name="T4" fmla="*/ 158 w 159"/>
                        <a:gd name="T5" fmla="*/ 4 h 206"/>
                        <a:gd name="T6" fmla="*/ 145 w 159"/>
                        <a:gd name="T7" fmla="*/ 15 h 206"/>
                        <a:gd name="T8" fmla="*/ 122 w 159"/>
                        <a:gd name="T9" fmla="*/ 23 h 206"/>
                        <a:gd name="T10" fmla="*/ 103 w 159"/>
                        <a:gd name="T11" fmla="*/ 27 h 206"/>
                        <a:gd name="T12" fmla="*/ 82 w 159"/>
                        <a:gd name="T13" fmla="*/ 30 h 206"/>
                        <a:gd name="T14" fmla="*/ 61 w 159"/>
                        <a:gd name="T15" fmla="*/ 30 h 206"/>
                        <a:gd name="T16" fmla="*/ 38 w 159"/>
                        <a:gd name="T17" fmla="*/ 25 h 206"/>
                        <a:gd name="T18" fmla="*/ 22 w 159"/>
                        <a:gd name="T19" fmla="*/ 18 h 206"/>
                        <a:gd name="T20" fmla="*/ 8 w 159"/>
                        <a:gd name="T21" fmla="*/ 12 h 206"/>
                        <a:gd name="T22" fmla="*/ 0 w 159"/>
                        <a:gd name="T23" fmla="*/ 0 h 20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59" h="206">
                          <a:moveTo>
                            <a:pt x="74" y="205"/>
                          </a:moveTo>
                          <a:lnTo>
                            <a:pt x="74" y="205"/>
                          </a:lnTo>
                          <a:lnTo>
                            <a:pt x="158" y="4"/>
                          </a:lnTo>
                          <a:lnTo>
                            <a:pt x="145" y="15"/>
                          </a:lnTo>
                          <a:lnTo>
                            <a:pt x="122" y="23"/>
                          </a:lnTo>
                          <a:lnTo>
                            <a:pt x="103" y="27"/>
                          </a:lnTo>
                          <a:lnTo>
                            <a:pt x="82" y="30"/>
                          </a:lnTo>
                          <a:lnTo>
                            <a:pt x="61" y="30"/>
                          </a:lnTo>
                          <a:lnTo>
                            <a:pt x="38" y="25"/>
                          </a:lnTo>
                          <a:lnTo>
                            <a:pt x="22" y="18"/>
                          </a:lnTo>
                          <a:lnTo>
                            <a:pt x="8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42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2" y="2814"/>
                      <a:ext cx="17" cy="1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635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19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240" y="3216"/>
                    <a:ext cx="5280" cy="576"/>
                    <a:chOff x="240" y="768"/>
                    <a:chExt cx="5280" cy="576"/>
                  </a:xfrm>
                </p:grpSpPr>
                <p:sp>
                  <p:nvSpPr>
                    <p:cNvPr id="136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7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8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9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40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20" name="Freeform 183"/>
                  <p:cNvSpPr>
                    <a:spLocks/>
                  </p:cNvSpPr>
                  <p:nvPr/>
                </p:nvSpPr>
                <p:spPr bwMode="auto">
                  <a:xfrm>
                    <a:off x="336" y="3120"/>
                    <a:ext cx="368" cy="882"/>
                  </a:xfrm>
                  <a:custGeom>
                    <a:avLst/>
                    <a:gdLst>
                      <a:gd name="T0" fmla="*/ 7008 w 306"/>
                      <a:gd name="T1" fmla="*/ 1910 h 816"/>
                      <a:gd name="T2" fmla="*/ 8381 w 306"/>
                      <a:gd name="T3" fmla="*/ 2026 h 816"/>
                      <a:gd name="T4" fmla="*/ 8990 w 306"/>
                      <a:gd name="T5" fmla="*/ 2243 h 816"/>
                      <a:gd name="T6" fmla="*/ 8221 w 306"/>
                      <a:gd name="T7" fmla="*/ 2512 h 816"/>
                      <a:gd name="T8" fmla="*/ 7124 w 306"/>
                      <a:gd name="T9" fmla="*/ 2606 h 816"/>
                      <a:gd name="T10" fmla="*/ 5788 w 306"/>
                      <a:gd name="T11" fmla="*/ 2644 h 816"/>
                      <a:gd name="T12" fmla="*/ 3741 w 306"/>
                      <a:gd name="T13" fmla="*/ 2605 h 816"/>
                      <a:gd name="T14" fmla="*/ 2087 w 306"/>
                      <a:gd name="T15" fmla="*/ 2446 h 816"/>
                      <a:gd name="T16" fmla="*/ 1165 w 306"/>
                      <a:gd name="T17" fmla="*/ 2127 h 816"/>
                      <a:gd name="T18" fmla="*/ 1789 w 306"/>
                      <a:gd name="T19" fmla="*/ 1809 h 816"/>
                      <a:gd name="T20" fmla="*/ 4096 w 306"/>
                      <a:gd name="T21" fmla="*/ 1447 h 816"/>
                      <a:gd name="T22" fmla="*/ 5924 w 306"/>
                      <a:gd name="T23" fmla="*/ 1219 h 816"/>
                      <a:gd name="T24" fmla="*/ 7365 w 306"/>
                      <a:gd name="T25" fmla="*/ 943 h 816"/>
                      <a:gd name="T26" fmla="*/ 7924 w 306"/>
                      <a:gd name="T27" fmla="*/ 691 h 816"/>
                      <a:gd name="T28" fmla="*/ 7947 w 306"/>
                      <a:gd name="T29" fmla="*/ 380 h 816"/>
                      <a:gd name="T30" fmla="*/ 7365 w 306"/>
                      <a:gd name="T31" fmla="*/ 143 h 816"/>
                      <a:gd name="T32" fmla="*/ 5566 w 306"/>
                      <a:gd name="T33" fmla="*/ 5 h 816"/>
                      <a:gd name="T34" fmla="*/ 4234 w 306"/>
                      <a:gd name="T35" fmla="*/ 291 h 816"/>
                      <a:gd name="T36" fmla="*/ 3864 w 306"/>
                      <a:gd name="T37" fmla="*/ 588 h 816"/>
                      <a:gd name="T38" fmla="*/ 4141 w 306"/>
                      <a:gd name="T39" fmla="*/ 912 h 816"/>
                      <a:gd name="T40" fmla="*/ 4618 w 306"/>
                      <a:gd name="T41" fmla="*/ 872 h 816"/>
                      <a:gd name="T42" fmla="*/ 4647 w 306"/>
                      <a:gd name="T43" fmla="*/ 590 h 816"/>
                      <a:gd name="T44" fmla="*/ 5658 w 306"/>
                      <a:gd name="T45" fmla="*/ 317 h 816"/>
                      <a:gd name="T46" fmla="*/ 7372 w 306"/>
                      <a:gd name="T47" fmla="*/ 407 h 816"/>
                      <a:gd name="T48" fmla="*/ 6267 w 306"/>
                      <a:gd name="T49" fmla="*/ 765 h 816"/>
                      <a:gd name="T50" fmla="*/ 4980 w 306"/>
                      <a:gd name="T51" fmla="*/ 951 h 816"/>
                      <a:gd name="T52" fmla="*/ 3193 w 306"/>
                      <a:gd name="T53" fmla="*/ 1174 h 816"/>
                      <a:gd name="T54" fmla="*/ 592 w 306"/>
                      <a:gd name="T55" fmla="*/ 1621 h 816"/>
                      <a:gd name="T56" fmla="*/ 0 w 306"/>
                      <a:gd name="T57" fmla="*/ 1948 h 816"/>
                      <a:gd name="T58" fmla="*/ 463 w 306"/>
                      <a:gd name="T59" fmla="*/ 2231 h 816"/>
                      <a:gd name="T60" fmla="*/ 1811 w 306"/>
                      <a:gd name="T61" fmla="*/ 2503 h 816"/>
                      <a:gd name="T62" fmla="*/ 3971 w 306"/>
                      <a:gd name="T63" fmla="*/ 2669 h 816"/>
                      <a:gd name="T64" fmla="*/ 6316 w 306"/>
                      <a:gd name="T65" fmla="*/ 2702 h 816"/>
                      <a:gd name="T66" fmla="*/ 7254 w 306"/>
                      <a:gd name="T67" fmla="*/ 2832 h 816"/>
                      <a:gd name="T68" fmla="*/ 7548 w 306"/>
                      <a:gd name="T69" fmla="*/ 2998 h 816"/>
                      <a:gd name="T70" fmla="*/ 7690 w 306"/>
                      <a:gd name="T71" fmla="*/ 3258 h 816"/>
                      <a:gd name="T72" fmla="*/ 6804 w 306"/>
                      <a:gd name="T73" fmla="*/ 3436 h 816"/>
                      <a:gd name="T74" fmla="*/ 5252 w 306"/>
                      <a:gd name="T75" fmla="*/ 3502 h 816"/>
                      <a:gd name="T76" fmla="*/ 4776 w 306"/>
                      <a:gd name="T77" fmla="*/ 3437 h 816"/>
                      <a:gd name="T78" fmla="*/ 5598 w 306"/>
                      <a:gd name="T79" fmla="*/ 3319 h 816"/>
                      <a:gd name="T80" fmla="*/ 4813 w 306"/>
                      <a:gd name="T81" fmla="*/ 3018 h 816"/>
                      <a:gd name="T82" fmla="*/ 2807 w 306"/>
                      <a:gd name="T83" fmla="*/ 3058 h 816"/>
                      <a:gd name="T84" fmla="*/ 2436 w 306"/>
                      <a:gd name="T85" fmla="*/ 3357 h 816"/>
                      <a:gd name="T86" fmla="*/ 4141 w 306"/>
                      <a:gd name="T87" fmla="*/ 3556 h 816"/>
                      <a:gd name="T88" fmla="*/ 6032 w 306"/>
                      <a:gd name="T89" fmla="*/ 3562 h 816"/>
                      <a:gd name="T90" fmla="*/ 7650 w 306"/>
                      <a:gd name="T91" fmla="*/ 3429 h 816"/>
                      <a:gd name="T92" fmla="*/ 8314 w 306"/>
                      <a:gd name="T93" fmla="*/ 3206 h 816"/>
                      <a:gd name="T94" fmla="*/ 8032 w 306"/>
                      <a:gd name="T95" fmla="*/ 2956 h 816"/>
                      <a:gd name="T96" fmla="*/ 8096 w 306"/>
                      <a:gd name="T97" fmla="*/ 2617 h 816"/>
                      <a:gd name="T98" fmla="*/ 9343 w 306"/>
                      <a:gd name="T99" fmla="*/ 2496 h 816"/>
                      <a:gd name="T100" fmla="*/ 10136 w 306"/>
                      <a:gd name="T101" fmla="*/ 2173 h 816"/>
                      <a:gd name="T102" fmla="*/ 9736 w 306"/>
                      <a:gd name="T103" fmla="*/ 1938 h 816"/>
                      <a:gd name="T104" fmla="*/ 8661 w 306"/>
                      <a:gd name="T105" fmla="*/ 1749 h 816"/>
                      <a:gd name="T106" fmla="*/ 6961 w 306"/>
                      <a:gd name="T107" fmla="*/ 1658 h 816"/>
                      <a:gd name="T108" fmla="*/ 4895 w 306"/>
                      <a:gd name="T109" fmla="*/ 1362 h 816"/>
                      <a:gd name="T110" fmla="*/ 3443 w 306"/>
                      <a:gd name="T111" fmla="*/ 1909 h 816"/>
                      <a:gd name="T112" fmla="*/ 3565 w 306"/>
                      <a:gd name="T113" fmla="*/ 2309 h 816"/>
                      <a:gd name="T114" fmla="*/ 5092 w 306"/>
                      <a:gd name="T115" fmla="*/ 2416 h 816"/>
                      <a:gd name="T116" fmla="*/ 4096 w 306"/>
                      <a:gd name="T117" fmla="*/ 2140 h 816"/>
                      <a:gd name="T118" fmla="*/ 5156 w 306"/>
                      <a:gd name="T119" fmla="*/ 1946 h 8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306" h="816">
                        <a:moveTo>
                          <a:pt x="214" y="594"/>
                        </a:moveTo>
                        <a:lnTo>
                          <a:pt x="222" y="590"/>
                        </a:lnTo>
                        <a:lnTo>
                          <a:pt x="189" y="434"/>
                        </a:lnTo>
                        <a:lnTo>
                          <a:pt x="200" y="434"/>
                        </a:lnTo>
                        <a:lnTo>
                          <a:pt x="211" y="436"/>
                        </a:lnTo>
                        <a:lnTo>
                          <a:pt x="220" y="440"/>
                        </a:lnTo>
                        <a:lnTo>
                          <a:pt x="229" y="444"/>
                        </a:lnTo>
                        <a:lnTo>
                          <a:pt x="237" y="449"/>
                        </a:lnTo>
                        <a:lnTo>
                          <a:pt x="245" y="456"/>
                        </a:lnTo>
                        <a:lnTo>
                          <a:pt x="252" y="463"/>
                        </a:lnTo>
                        <a:lnTo>
                          <a:pt x="258" y="471"/>
                        </a:lnTo>
                        <a:lnTo>
                          <a:pt x="262" y="479"/>
                        </a:lnTo>
                        <a:lnTo>
                          <a:pt x="266" y="489"/>
                        </a:lnTo>
                        <a:lnTo>
                          <a:pt x="269" y="498"/>
                        </a:lnTo>
                        <a:lnTo>
                          <a:pt x="270" y="513"/>
                        </a:lnTo>
                        <a:lnTo>
                          <a:pt x="270" y="524"/>
                        </a:lnTo>
                        <a:lnTo>
                          <a:pt x="266" y="540"/>
                        </a:lnTo>
                        <a:lnTo>
                          <a:pt x="261" y="554"/>
                        </a:lnTo>
                        <a:lnTo>
                          <a:pt x="255" y="566"/>
                        </a:lnTo>
                        <a:lnTo>
                          <a:pt x="247" y="574"/>
                        </a:lnTo>
                        <a:lnTo>
                          <a:pt x="240" y="580"/>
                        </a:lnTo>
                        <a:lnTo>
                          <a:pt x="227" y="588"/>
                        </a:lnTo>
                        <a:lnTo>
                          <a:pt x="222" y="591"/>
                        </a:lnTo>
                        <a:lnTo>
                          <a:pt x="214" y="594"/>
                        </a:lnTo>
                        <a:lnTo>
                          <a:pt x="206" y="597"/>
                        </a:lnTo>
                        <a:lnTo>
                          <a:pt x="195" y="598"/>
                        </a:lnTo>
                        <a:lnTo>
                          <a:pt x="185" y="600"/>
                        </a:lnTo>
                        <a:lnTo>
                          <a:pt x="174" y="602"/>
                        </a:lnTo>
                        <a:lnTo>
                          <a:pt x="165" y="603"/>
                        </a:lnTo>
                        <a:lnTo>
                          <a:pt x="150" y="602"/>
                        </a:lnTo>
                        <a:lnTo>
                          <a:pt x="137" y="600"/>
                        </a:lnTo>
                        <a:lnTo>
                          <a:pt x="124" y="597"/>
                        </a:lnTo>
                        <a:lnTo>
                          <a:pt x="112" y="593"/>
                        </a:lnTo>
                        <a:lnTo>
                          <a:pt x="101" y="587"/>
                        </a:lnTo>
                        <a:lnTo>
                          <a:pt x="90" y="581"/>
                        </a:lnTo>
                        <a:lnTo>
                          <a:pt x="80" y="574"/>
                        </a:lnTo>
                        <a:lnTo>
                          <a:pt x="71" y="566"/>
                        </a:lnTo>
                        <a:lnTo>
                          <a:pt x="63" y="557"/>
                        </a:lnTo>
                        <a:lnTo>
                          <a:pt x="55" y="548"/>
                        </a:lnTo>
                        <a:lnTo>
                          <a:pt x="50" y="538"/>
                        </a:lnTo>
                        <a:lnTo>
                          <a:pt x="41" y="517"/>
                        </a:lnTo>
                        <a:lnTo>
                          <a:pt x="38" y="506"/>
                        </a:lnTo>
                        <a:lnTo>
                          <a:pt x="35" y="485"/>
                        </a:lnTo>
                        <a:lnTo>
                          <a:pt x="37" y="460"/>
                        </a:lnTo>
                        <a:lnTo>
                          <a:pt x="39" y="448"/>
                        </a:lnTo>
                        <a:lnTo>
                          <a:pt x="43" y="436"/>
                        </a:lnTo>
                        <a:lnTo>
                          <a:pt x="48" y="424"/>
                        </a:lnTo>
                        <a:lnTo>
                          <a:pt x="53" y="413"/>
                        </a:lnTo>
                        <a:lnTo>
                          <a:pt x="59" y="403"/>
                        </a:lnTo>
                        <a:lnTo>
                          <a:pt x="67" y="392"/>
                        </a:lnTo>
                        <a:lnTo>
                          <a:pt x="84" y="370"/>
                        </a:lnTo>
                        <a:lnTo>
                          <a:pt x="102" y="350"/>
                        </a:lnTo>
                        <a:lnTo>
                          <a:pt x="123" y="330"/>
                        </a:lnTo>
                        <a:lnTo>
                          <a:pt x="146" y="311"/>
                        </a:lnTo>
                        <a:lnTo>
                          <a:pt x="154" y="304"/>
                        </a:lnTo>
                        <a:lnTo>
                          <a:pt x="161" y="297"/>
                        </a:lnTo>
                        <a:lnTo>
                          <a:pt x="166" y="292"/>
                        </a:lnTo>
                        <a:lnTo>
                          <a:pt x="178" y="279"/>
                        </a:lnTo>
                        <a:lnTo>
                          <a:pt x="189" y="266"/>
                        </a:lnTo>
                        <a:lnTo>
                          <a:pt x="205" y="246"/>
                        </a:lnTo>
                        <a:lnTo>
                          <a:pt x="209" y="238"/>
                        </a:lnTo>
                        <a:lnTo>
                          <a:pt x="213" y="230"/>
                        </a:lnTo>
                        <a:lnTo>
                          <a:pt x="220" y="215"/>
                        </a:lnTo>
                        <a:lnTo>
                          <a:pt x="223" y="207"/>
                        </a:lnTo>
                        <a:lnTo>
                          <a:pt x="226" y="198"/>
                        </a:lnTo>
                        <a:lnTo>
                          <a:pt x="230" y="186"/>
                        </a:lnTo>
                        <a:lnTo>
                          <a:pt x="235" y="169"/>
                        </a:lnTo>
                        <a:lnTo>
                          <a:pt x="238" y="157"/>
                        </a:lnTo>
                        <a:lnTo>
                          <a:pt x="240" y="145"/>
                        </a:lnTo>
                        <a:lnTo>
                          <a:pt x="241" y="133"/>
                        </a:lnTo>
                        <a:lnTo>
                          <a:pt x="241" y="117"/>
                        </a:lnTo>
                        <a:lnTo>
                          <a:pt x="240" y="101"/>
                        </a:lnTo>
                        <a:lnTo>
                          <a:pt x="239" y="87"/>
                        </a:lnTo>
                        <a:lnTo>
                          <a:pt x="236" y="72"/>
                        </a:lnTo>
                        <a:lnTo>
                          <a:pt x="232" y="59"/>
                        </a:lnTo>
                        <a:lnTo>
                          <a:pt x="227" y="50"/>
                        </a:lnTo>
                        <a:lnTo>
                          <a:pt x="224" y="42"/>
                        </a:lnTo>
                        <a:lnTo>
                          <a:pt x="220" y="32"/>
                        </a:lnTo>
                        <a:lnTo>
                          <a:pt x="211" y="18"/>
                        </a:lnTo>
                        <a:lnTo>
                          <a:pt x="198" y="4"/>
                        </a:lnTo>
                        <a:lnTo>
                          <a:pt x="183" y="0"/>
                        </a:lnTo>
                        <a:lnTo>
                          <a:pt x="174" y="2"/>
                        </a:lnTo>
                        <a:lnTo>
                          <a:pt x="167" y="5"/>
                        </a:lnTo>
                        <a:lnTo>
                          <a:pt x="154" y="19"/>
                        </a:lnTo>
                        <a:lnTo>
                          <a:pt x="142" y="35"/>
                        </a:lnTo>
                        <a:lnTo>
                          <a:pt x="136" y="44"/>
                        </a:lnTo>
                        <a:lnTo>
                          <a:pt x="131" y="55"/>
                        </a:lnTo>
                        <a:lnTo>
                          <a:pt x="126" y="66"/>
                        </a:lnTo>
                        <a:lnTo>
                          <a:pt x="123" y="79"/>
                        </a:lnTo>
                        <a:lnTo>
                          <a:pt x="120" y="91"/>
                        </a:lnTo>
                        <a:lnTo>
                          <a:pt x="117" y="104"/>
                        </a:lnTo>
                        <a:lnTo>
                          <a:pt x="116" y="118"/>
                        </a:lnTo>
                        <a:lnTo>
                          <a:pt x="116" y="132"/>
                        </a:lnTo>
                        <a:lnTo>
                          <a:pt x="116" y="133"/>
                        </a:lnTo>
                        <a:lnTo>
                          <a:pt x="117" y="158"/>
                        </a:lnTo>
                        <a:lnTo>
                          <a:pt x="121" y="183"/>
                        </a:lnTo>
                        <a:lnTo>
                          <a:pt x="122" y="195"/>
                        </a:lnTo>
                        <a:lnTo>
                          <a:pt x="125" y="208"/>
                        </a:lnTo>
                        <a:lnTo>
                          <a:pt x="132" y="233"/>
                        </a:lnTo>
                        <a:lnTo>
                          <a:pt x="138" y="227"/>
                        </a:lnTo>
                        <a:lnTo>
                          <a:pt x="145" y="221"/>
                        </a:lnTo>
                        <a:lnTo>
                          <a:pt x="141" y="211"/>
                        </a:lnTo>
                        <a:lnTo>
                          <a:pt x="138" y="199"/>
                        </a:lnTo>
                        <a:lnTo>
                          <a:pt x="136" y="185"/>
                        </a:lnTo>
                        <a:lnTo>
                          <a:pt x="136" y="171"/>
                        </a:lnTo>
                        <a:lnTo>
                          <a:pt x="136" y="152"/>
                        </a:lnTo>
                        <a:lnTo>
                          <a:pt x="140" y="133"/>
                        </a:lnTo>
                        <a:lnTo>
                          <a:pt x="143" y="120"/>
                        </a:lnTo>
                        <a:lnTo>
                          <a:pt x="147" y="109"/>
                        </a:lnTo>
                        <a:lnTo>
                          <a:pt x="152" y="99"/>
                        </a:lnTo>
                        <a:lnTo>
                          <a:pt x="157" y="89"/>
                        </a:lnTo>
                        <a:lnTo>
                          <a:pt x="170" y="72"/>
                        </a:lnTo>
                        <a:lnTo>
                          <a:pt x="187" y="62"/>
                        </a:lnTo>
                        <a:lnTo>
                          <a:pt x="197" y="61"/>
                        </a:lnTo>
                        <a:lnTo>
                          <a:pt x="205" y="62"/>
                        </a:lnTo>
                        <a:lnTo>
                          <a:pt x="217" y="72"/>
                        </a:lnTo>
                        <a:lnTo>
                          <a:pt x="221" y="93"/>
                        </a:lnTo>
                        <a:lnTo>
                          <a:pt x="220" y="109"/>
                        </a:lnTo>
                        <a:lnTo>
                          <a:pt x="214" y="126"/>
                        </a:lnTo>
                        <a:lnTo>
                          <a:pt x="203" y="148"/>
                        </a:lnTo>
                        <a:lnTo>
                          <a:pt x="195" y="165"/>
                        </a:lnTo>
                        <a:lnTo>
                          <a:pt x="188" y="175"/>
                        </a:lnTo>
                        <a:lnTo>
                          <a:pt x="182" y="183"/>
                        </a:lnTo>
                        <a:lnTo>
                          <a:pt x="176" y="192"/>
                        </a:lnTo>
                        <a:lnTo>
                          <a:pt x="169" y="200"/>
                        </a:lnTo>
                        <a:lnTo>
                          <a:pt x="157" y="212"/>
                        </a:lnTo>
                        <a:lnTo>
                          <a:pt x="150" y="217"/>
                        </a:lnTo>
                        <a:lnTo>
                          <a:pt x="145" y="221"/>
                        </a:lnTo>
                        <a:lnTo>
                          <a:pt x="139" y="227"/>
                        </a:lnTo>
                        <a:lnTo>
                          <a:pt x="132" y="234"/>
                        </a:lnTo>
                        <a:lnTo>
                          <a:pt x="116" y="248"/>
                        </a:lnTo>
                        <a:lnTo>
                          <a:pt x="96" y="268"/>
                        </a:lnTo>
                        <a:lnTo>
                          <a:pt x="80" y="285"/>
                        </a:lnTo>
                        <a:lnTo>
                          <a:pt x="60" y="307"/>
                        </a:lnTo>
                        <a:lnTo>
                          <a:pt x="42" y="331"/>
                        </a:lnTo>
                        <a:lnTo>
                          <a:pt x="25" y="357"/>
                        </a:lnTo>
                        <a:lnTo>
                          <a:pt x="18" y="370"/>
                        </a:lnTo>
                        <a:lnTo>
                          <a:pt x="13" y="385"/>
                        </a:lnTo>
                        <a:lnTo>
                          <a:pt x="7" y="399"/>
                        </a:lnTo>
                        <a:lnTo>
                          <a:pt x="4" y="414"/>
                        </a:lnTo>
                        <a:lnTo>
                          <a:pt x="1" y="429"/>
                        </a:lnTo>
                        <a:lnTo>
                          <a:pt x="0" y="445"/>
                        </a:lnTo>
                        <a:lnTo>
                          <a:pt x="1" y="461"/>
                        </a:lnTo>
                        <a:lnTo>
                          <a:pt x="3" y="477"/>
                        </a:lnTo>
                        <a:lnTo>
                          <a:pt x="7" y="493"/>
                        </a:lnTo>
                        <a:lnTo>
                          <a:pt x="10" y="501"/>
                        </a:lnTo>
                        <a:lnTo>
                          <a:pt x="14" y="509"/>
                        </a:lnTo>
                        <a:lnTo>
                          <a:pt x="20" y="524"/>
                        </a:lnTo>
                        <a:lnTo>
                          <a:pt x="29" y="539"/>
                        </a:lnTo>
                        <a:lnTo>
                          <a:pt x="38" y="552"/>
                        </a:lnTo>
                        <a:lnTo>
                          <a:pt x="50" y="565"/>
                        </a:lnTo>
                        <a:lnTo>
                          <a:pt x="55" y="571"/>
                        </a:lnTo>
                        <a:lnTo>
                          <a:pt x="62" y="576"/>
                        </a:lnTo>
                        <a:lnTo>
                          <a:pt x="75" y="587"/>
                        </a:lnTo>
                        <a:lnTo>
                          <a:pt x="89" y="595"/>
                        </a:lnTo>
                        <a:lnTo>
                          <a:pt x="104" y="603"/>
                        </a:lnTo>
                        <a:lnTo>
                          <a:pt x="119" y="609"/>
                        </a:lnTo>
                        <a:lnTo>
                          <a:pt x="136" y="613"/>
                        </a:lnTo>
                        <a:lnTo>
                          <a:pt x="152" y="616"/>
                        </a:lnTo>
                        <a:lnTo>
                          <a:pt x="170" y="617"/>
                        </a:lnTo>
                        <a:lnTo>
                          <a:pt x="180" y="616"/>
                        </a:lnTo>
                        <a:lnTo>
                          <a:pt x="190" y="616"/>
                        </a:lnTo>
                        <a:lnTo>
                          <a:pt x="200" y="614"/>
                        </a:lnTo>
                        <a:lnTo>
                          <a:pt x="210" y="612"/>
                        </a:lnTo>
                        <a:lnTo>
                          <a:pt x="212" y="621"/>
                        </a:lnTo>
                        <a:lnTo>
                          <a:pt x="214" y="633"/>
                        </a:lnTo>
                        <a:lnTo>
                          <a:pt x="218" y="647"/>
                        </a:lnTo>
                        <a:lnTo>
                          <a:pt x="220" y="656"/>
                        </a:lnTo>
                        <a:lnTo>
                          <a:pt x="223" y="665"/>
                        </a:lnTo>
                        <a:lnTo>
                          <a:pt x="225" y="676"/>
                        </a:lnTo>
                        <a:lnTo>
                          <a:pt x="226" y="676"/>
                        </a:lnTo>
                        <a:lnTo>
                          <a:pt x="227" y="684"/>
                        </a:lnTo>
                        <a:lnTo>
                          <a:pt x="229" y="693"/>
                        </a:lnTo>
                        <a:lnTo>
                          <a:pt x="231" y="707"/>
                        </a:lnTo>
                        <a:lnTo>
                          <a:pt x="232" y="722"/>
                        </a:lnTo>
                        <a:lnTo>
                          <a:pt x="232" y="732"/>
                        </a:lnTo>
                        <a:lnTo>
                          <a:pt x="231" y="742"/>
                        </a:lnTo>
                        <a:lnTo>
                          <a:pt x="227" y="757"/>
                        </a:lnTo>
                        <a:lnTo>
                          <a:pt x="221" y="768"/>
                        </a:lnTo>
                        <a:lnTo>
                          <a:pt x="216" y="773"/>
                        </a:lnTo>
                        <a:lnTo>
                          <a:pt x="210" y="779"/>
                        </a:lnTo>
                        <a:lnTo>
                          <a:pt x="204" y="784"/>
                        </a:lnTo>
                        <a:lnTo>
                          <a:pt x="191" y="791"/>
                        </a:lnTo>
                        <a:lnTo>
                          <a:pt x="180" y="795"/>
                        </a:lnTo>
                        <a:lnTo>
                          <a:pt x="173" y="797"/>
                        </a:lnTo>
                        <a:lnTo>
                          <a:pt x="166" y="798"/>
                        </a:lnTo>
                        <a:lnTo>
                          <a:pt x="158" y="799"/>
                        </a:lnTo>
                        <a:lnTo>
                          <a:pt x="149" y="798"/>
                        </a:lnTo>
                        <a:lnTo>
                          <a:pt x="140" y="796"/>
                        </a:lnTo>
                        <a:lnTo>
                          <a:pt x="132" y="793"/>
                        </a:lnTo>
                        <a:lnTo>
                          <a:pt x="126" y="790"/>
                        </a:lnTo>
                        <a:lnTo>
                          <a:pt x="143" y="785"/>
                        </a:lnTo>
                        <a:lnTo>
                          <a:pt x="150" y="780"/>
                        </a:lnTo>
                        <a:lnTo>
                          <a:pt x="154" y="777"/>
                        </a:lnTo>
                        <a:lnTo>
                          <a:pt x="157" y="774"/>
                        </a:lnTo>
                        <a:lnTo>
                          <a:pt x="164" y="766"/>
                        </a:lnTo>
                        <a:lnTo>
                          <a:pt x="169" y="757"/>
                        </a:lnTo>
                        <a:lnTo>
                          <a:pt x="172" y="741"/>
                        </a:lnTo>
                        <a:lnTo>
                          <a:pt x="172" y="731"/>
                        </a:lnTo>
                        <a:lnTo>
                          <a:pt x="166" y="711"/>
                        </a:lnTo>
                        <a:lnTo>
                          <a:pt x="157" y="698"/>
                        </a:lnTo>
                        <a:lnTo>
                          <a:pt x="145" y="689"/>
                        </a:lnTo>
                        <a:lnTo>
                          <a:pt x="131" y="684"/>
                        </a:lnTo>
                        <a:lnTo>
                          <a:pt x="121" y="683"/>
                        </a:lnTo>
                        <a:lnTo>
                          <a:pt x="101" y="687"/>
                        </a:lnTo>
                        <a:lnTo>
                          <a:pt x="92" y="691"/>
                        </a:lnTo>
                        <a:lnTo>
                          <a:pt x="84" y="698"/>
                        </a:lnTo>
                        <a:lnTo>
                          <a:pt x="77" y="706"/>
                        </a:lnTo>
                        <a:lnTo>
                          <a:pt x="70" y="726"/>
                        </a:lnTo>
                        <a:lnTo>
                          <a:pt x="69" y="743"/>
                        </a:lnTo>
                        <a:lnTo>
                          <a:pt x="71" y="760"/>
                        </a:lnTo>
                        <a:lnTo>
                          <a:pt x="73" y="766"/>
                        </a:lnTo>
                        <a:lnTo>
                          <a:pt x="80" y="779"/>
                        </a:lnTo>
                        <a:lnTo>
                          <a:pt x="90" y="791"/>
                        </a:lnTo>
                        <a:lnTo>
                          <a:pt x="97" y="796"/>
                        </a:lnTo>
                        <a:lnTo>
                          <a:pt x="110" y="804"/>
                        </a:lnTo>
                        <a:lnTo>
                          <a:pt x="125" y="810"/>
                        </a:lnTo>
                        <a:lnTo>
                          <a:pt x="132" y="812"/>
                        </a:lnTo>
                        <a:lnTo>
                          <a:pt x="149" y="814"/>
                        </a:lnTo>
                        <a:lnTo>
                          <a:pt x="158" y="815"/>
                        </a:lnTo>
                        <a:lnTo>
                          <a:pt x="170" y="814"/>
                        </a:lnTo>
                        <a:lnTo>
                          <a:pt x="181" y="812"/>
                        </a:lnTo>
                        <a:lnTo>
                          <a:pt x="193" y="808"/>
                        </a:lnTo>
                        <a:lnTo>
                          <a:pt x="208" y="801"/>
                        </a:lnTo>
                        <a:lnTo>
                          <a:pt x="213" y="798"/>
                        </a:lnTo>
                        <a:lnTo>
                          <a:pt x="222" y="791"/>
                        </a:lnTo>
                        <a:lnTo>
                          <a:pt x="230" y="783"/>
                        </a:lnTo>
                        <a:lnTo>
                          <a:pt x="237" y="775"/>
                        </a:lnTo>
                        <a:lnTo>
                          <a:pt x="242" y="764"/>
                        </a:lnTo>
                        <a:lnTo>
                          <a:pt x="246" y="754"/>
                        </a:lnTo>
                        <a:lnTo>
                          <a:pt x="249" y="743"/>
                        </a:lnTo>
                        <a:lnTo>
                          <a:pt x="250" y="732"/>
                        </a:lnTo>
                        <a:lnTo>
                          <a:pt x="249" y="715"/>
                        </a:lnTo>
                        <a:lnTo>
                          <a:pt x="246" y="699"/>
                        </a:lnTo>
                        <a:lnTo>
                          <a:pt x="244" y="687"/>
                        </a:lnTo>
                        <a:lnTo>
                          <a:pt x="241" y="674"/>
                        </a:lnTo>
                        <a:lnTo>
                          <a:pt x="231" y="633"/>
                        </a:lnTo>
                        <a:lnTo>
                          <a:pt x="229" y="621"/>
                        </a:lnTo>
                        <a:lnTo>
                          <a:pt x="226" y="606"/>
                        </a:lnTo>
                        <a:lnTo>
                          <a:pt x="235" y="602"/>
                        </a:lnTo>
                        <a:lnTo>
                          <a:pt x="244" y="598"/>
                        </a:lnTo>
                        <a:lnTo>
                          <a:pt x="252" y="593"/>
                        </a:lnTo>
                        <a:lnTo>
                          <a:pt x="260" y="587"/>
                        </a:lnTo>
                        <a:lnTo>
                          <a:pt x="264" y="584"/>
                        </a:lnTo>
                        <a:lnTo>
                          <a:pt x="274" y="575"/>
                        </a:lnTo>
                        <a:lnTo>
                          <a:pt x="280" y="569"/>
                        </a:lnTo>
                        <a:lnTo>
                          <a:pt x="287" y="558"/>
                        </a:lnTo>
                        <a:lnTo>
                          <a:pt x="294" y="547"/>
                        </a:lnTo>
                        <a:lnTo>
                          <a:pt x="300" y="530"/>
                        </a:lnTo>
                        <a:lnTo>
                          <a:pt x="303" y="513"/>
                        </a:lnTo>
                        <a:lnTo>
                          <a:pt x="305" y="496"/>
                        </a:lnTo>
                        <a:lnTo>
                          <a:pt x="305" y="485"/>
                        </a:lnTo>
                        <a:lnTo>
                          <a:pt x="303" y="473"/>
                        </a:lnTo>
                        <a:lnTo>
                          <a:pt x="301" y="462"/>
                        </a:lnTo>
                        <a:lnTo>
                          <a:pt x="298" y="451"/>
                        </a:lnTo>
                        <a:lnTo>
                          <a:pt x="293" y="441"/>
                        </a:lnTo>
                        <a:lnTo>
                          <a:pt x="288" y="431"/>
                        </a:lnTo>
                        <a:lnTo>
                          <a:pt x="282" y="421"/>
                        </a:lnTo>
                        <a:lnTo>
                          <a:pt x="276" y="413"/>
                        </a:lnTo>
                        <a:lnTo>
                          <a:pt x="268" y="405"/>
                        </a:lnTo>
                        <a:lnTo>
                          <a:pt x="260" y="398"/>
                        </a:lnTo>
                        <a:lnTo>
                          <a:pt x="251" y="392"/>
                        </a:lnTo>
                        <a:lnTo>
                          <a:pt x="242" y="387"/>
                        </a:lnTo>
                        <a:lnTo>
                          <a:pt x="231" y="382"/>
                        </a:lnTo>
                        <a:lnTo>
                          <a:pt x="220" y="379"/>
                        </a:lnTo>
                        <a:lnTo>
                          <a:pt x="209" y="377"/>
                        </a:lnTo>
                        <a:lnTo>
                          <a:pt x="194" y="377"/>
                        </a:lnTo>
                        <a:lnTo>
                          <a:pt x="178" y="379"/>
                        </a:lnTo>
                        <a:lnTo>
                          <a:pt x="161" y="299"/>
                        </a:lnTo>
                        <a:lnTo>
                          <a:pt x="154" y="305"/>
                        </a:lnTo>
                        <a:lnTo>
                          <a:pt x="147" y="311"/>
                        </a:lnTo>
                        <a:lnTo>
                          <a:pt x="162" y="382"/>
                        </a:lnTo>
                        <a:lnTo>
                          <a:pt x="147" y="389"/>
                        </a:lnTo>
                        <a:lnTo>
                          <a:pt x="134" y="398"/>
                        </a:lnTo>
                        <a:lnTo>
                          <a:pt x="113" y="421"/>
                        </a:lnTo>
                        <a:lnTo>
                          <a:pt x="104" y="435"/>
                        </a:lnTo>
                        <a:lnTo>
                          <a:pt x="94" y="464"/>
                        </a:lnTo>
                        <a:lnTo>
                          <a:pt x="93" y="480"/>
                        </a:lnTo>
                        <a:lnTo>
                          <a:pt x="94" y="494"/>
                        </a:lnTo>
                        <a:lnTo>
                          <a:pt x="100" y="513"/>
                        </a:lnTo>
                        <a:lnTo>
                          <a:pt x="107" y="526"/>
                        </a:lnTo>
                        <a:lnTo>
                          <a:pt x="112" y="532"/>
                        </a:lnTo>
                        <a:lnTo>
                          <a:pt x="130" y="548"/>
                        </a:lnTo>
                        <a:lnTo>
                          <a:pt x="141" y="554"/>
                        </a:lnTo>
                        <a:lnTo>
                          <a:pt x="152" y="559"/>
                        </a:lnTo>
                        <a:lnTo>
                          <a:pt x="152" y="551"/>
                        </a:lnTo>
                        <a:lnTo>
                          <a:pt x="140" y="541"/>
                        </a:lnTo>
                        <a:lnTo>
                          <a:pt x="131" y="529"/>
                        </a:lnTo>
                        <a:lnTo>
                          <a:pt x="124" y="513"/>
                        </a:lnTo>
                        <a:lnTo>
                          <a:pt x="122" y="505"/>
                        </a:lnTo>
                        <a:lnTo>
                          <a:pt x="123" y="488"/>
                        </a:lnTo>
                        <a:lnTo>
                          <a:pt x="126" y="478"/>
                        </a:lnTo>
                        <a:lnTo>
                          <a:pt x="131" y="469"/>
                        </a:lnTo>
                        <a:lnTo>
                          <a:pt x="138" y="460"/>
                        </a:lnTo>
                        <a:lnTo>
                          <a:pt x="146" y="451"/>
                        </a:lnTo>
                        <a:lnTo>
                          <a:pt x="155" y="444"/>
                        </a:lnTo>
                        <a:lnTo>
                          <a:pt x="164" y="439"/>
                        </a:lnTo>
                        <a:lnTo>
                          <a:pt x="173" y="436"/>
                        </a:lnTo>
                        <a:lnTo>
                          <a:pt x="206" y="596"/>
                        </a:lnTo>
                        <a:lnTo>
                          <a:pt x="214" y="59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0" cap="flat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21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240" y="32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22" name="Freeform 185"/>
                  <p:cNvSpPr>
                    <a:spLocks/>
                  </p:cNvSpPr>
                  <p:nvPr/>
                </p:nvSpPr>
                <p:spPr bwMode="auto">
                  <a:xfrm>
                    <a:off x="912" y="316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23" name="Freeform 186"/>
                  <p:cNvSpPr>
                    <a:spLocks/>
                  </p:cNvSpPr>
                  <p:nvPr/>
                </p:nvSpPr>
                <p:spPr bwMode="auto">
                  <a:xfrm>
                    <a:off x="1488" y="3120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24" name="Freeform 187"/>
                  <p:cNvSpPr>
                    <a:spLocks/>
                  </p:cNvSpPr>
                  <p:nvPr/>
                </p:nvSpPr>
                <p:spPr bwMode="auto">
                  <a:xfrm>
                    <a:off x="2016" y="3168"/>
                    <a:ext cx="363" cy="527"/>
                  </a:xfrm>
                  <a:custGeom>
                    <a:avLst/>
                    <a:gdLst>
                      <a:gd name="T0" fmla="*/ 5451 w 303"/>
                      <a:gd name="T1" fmla="*/ 57 h 488"/>
                      <a:gd name="T2" fmla="*/ 5647 w 303"/>
                      <a:gd name="T3" fmla="*/ 156 h 488"/>
                      <a:gd name="T4" fmla="*/ 5963 w 303"/>
                      <a:gd name="T5" fmla="*/ 233 h 488"/>
                      <a:gd name="T6" fmla="*/ 6281 w 303"/>
                      <a:gd name="T7" fmla="*/ 302 h 488"/>
                      <a:gd name="T8" fmla="*/ 6624 w 303"/>
                      <a:gd name="T9" fmla="*/ 362 h 488"/>
                      <a:gd name="T10" fmla="*/ 7077 w 303"/>
                      <a:gd name="T11" fmla="*/ 436 h 488"/>
                      <a:gd name="T12" fmla="*/ 7669 w 303"/>
                      <a:gd name="T13" fmla="*/ 531 h 488"/>
                      <a:gd name="T14" fmla="*/ 8147 w 303"/>
                      <a:gd name="T15" fmla="*/ 602 h 488"/>
                      <a:gd name="T16" fmla="*/ 8634 w 303"/>
                      <a:gd name="T17" fmla="*/ 712 h 488"/>
                      <a:gd name="T18" fmla="*/ 9085 w 303"/>
                      <a:gd name="T19" fmla="*/ 829 h 488"/>
                      <a:gd name="T20" fmla="*/ 9262 w 303"/>
                      <a:gd name="T21" fmla="*/ 941 h 488"/>
                      <a:gd name="T22" fmla="*/ 9360 w 303"/>
                      <a:gd name="T23" fmla="*/ 1059 h 488"/>
                      <a:gd name="T24" fmla="*/ 9321 w 303"/>
                      <a:gd name="T25" fmla="*/ 1154 h 488"/>
                      <a:gd name="T26" fmla="*/ 9124 w 303"/>
                      <a:gd name="T27" fmla="*/ 1252 h 488"/>
                      <a:gd name="T28" fmla="*/ 8797 w 303"/>
                      <a:gd name="T29" fmla="*/ 1402 h 488"/>
                      <a:gd name="T30" fmla="*/ 8248 w 303"/>
                      <a:gd name="T31" fmla="*/ 1566 h 488"/>
                      <a:gd name="T32" fmla="*/ 7669 w 303"/>
                      <a:gd name="T33" fmla="*/ 1630 h 488"/>
                      <a:gd name="T34" fmla="*/ 8046 w 303"/>
                      <a:gd name="T35" fmla="*/ 1508 h 488"/>
                      <a:gd name="T36" fmla="*/ 8448 w 303"/>
                      <a:gd name="T37" fmla="*/ 1359 h 488"/>
                      <a:gd name="T38" fmla="*/ 8735 w 303"/>
                      <a:gd name="T39" fmla="*/ 1232 h 488"/>
                      <a:gd name="T40" fmla="*/ 8865 w 303"/>
                      <a:gd name="T41" fmla="*/ 1104 h 488"/>
                      <a:gd name="T42" fmla="*/ 8797 w 303"/>
                      <a:gd name="T43" fmla="*/ 999 h 488"/>
                      <a:gd name="T44" fmla="*/ 8559 w 303"/>
                      <a:gd name="T45" fmla="*/ 907 h 488"/>
                      <a:gd name="T46" fmla="*/ 8180 w 303"/>
                      <a:gd name="T47" fmla="*/ 807 h 488"/>
                      <a:gd name="T48" fmla="*/ 7721 w 303"/>
                      <a:gd name="T49" fmla="*/ 720 h 488"/>
                      <a:gd name="T50" fmla="*/ 7156 w 303"/>
                      <a:gd name="T51" fmla="*/ 644 h 488"/>
                      <a:gd name="T52" fmla="*/ 6530 w 303"/>
                      <a:gd name="T53" fmla="*/ 584 h 488"/>
                      <a:gd name="T54" fmla="*/ 5973 w 303"/>
                      <a:gd name="T55" fmla="*/ 545 h 488"/>
                      <a:gd name="T56" fmla="*/ 5380 w 303"/>
                      <a:gd name="T57" fmla="*/ 523 h 488"/>
                      <a:gd name="T58" fmla="*/ 5334 w 303"/>
                      <a:gd name="T59" fmla="*/ 1839 h 488"/>
                      <a:gd name="T60" fmla="*/ 5080 w 303"/>
                      <a:gd name="T61" fmla="*/ 1895 h 488"/>
                      <a:gd name="T62" fmla="*/ 4550 w 303"/>
                      <a:gd name="T63" fmla="*/ 1976 h 488"/>
                      <a:gd name="T64" fmla="*/ 4162 w 303"/>
                      <a:gd name="T65" fmla="*/ 2009 h 488"/>
                      <a:gd name="T66" fmla="*/ 3697 w 303"/>
                      <a:gd name="T67" fmla="*/ 2044 h 488"/>
                      <a:gd name="T68" fmla="*/ 3170 w 303"/>
                      <a:gd name="T69" fmla="*/ 2070 h 488"/>
                      <a:gd name="T70" fmla="*/ 2643 w 303"/>
                      <a:gd name="T71" fmla="*/ 2093 h 488"/>
                      <a:gd name="T72" fmla="*/ 2101 w 303"/>
                      <a:gd name="T73" fmla="*/ 2099 h 488"/>
                      <a:gd name="T74" fmla="*/ 1387 w 303"/>
                      <a:gd name="T75" fmla="*/ 2093 h 488"/>
                      <a:gd name="T76" fmla="*/ 927 w 303"/>
                      <a:gd name="T77" fmla="*/ 2070 h 488"/>
                      <a:gd name="T78" fmla="*/ 435 w 303"/>
                      <a:gd name="T79" fmla="*/ 2037 h 488"/>
                      <a:gd name="T80" fmla="*/ 176 w 303"/>
                      <a:gd name="T81" fmla="*/ 1997 h 488"/>
                      <a:gd name="T82" fmla="*/ 2 w 303"/>
                      <a:gd name="T83" fmla="*/ 1951 h 488"/>
                      <a:gd name="T84" fmla="*/ 0 w 303"/>
                      <a:gd name="T85" fmla="*/ 1901 h 488"/>
                      <a:gd name="T86" fmla="*/ 2 w 303"/>
                      <a:gd name="T87" fmla="*/ 1857 h 488"/>
                      <a:gd name="T88" fmla="*/ 211 w 303"/>
                      <a:gd name="T89" fmla="*/ 1807 h 488"/>
                      <a:gd name="T90" fmla="*/ 520 w 303"/>
                      <a:gd name="T91" fmla="*/ 1760 h 488"/>
                      <a:gd name="T92" fmla="*/ 1071 w 303"/>
                      <a:gd name="T93" fmla="*/ 1691 h 488"/>
                      <a:gd name="T94" fmla="*/ 1841 w 303"/>
                      <a:gd name="T95" fmla="*/ 1630 h 488"/>
                      <a:gd name="T96" fmla="*/ 2795 w 303"/>
                      <a:gd name="T97" fmla="*/ 1595 h 488"/>
                      <a:gd name="T98" fmla="*/ 3539 w 303"/>
                      <a:gd name="T99" fmla="*/ 1582 h 488"/>
                      <a:gd name="T100" fmla="*/ 4011 w 303"/>
                      <a:gd name="T101" fmla="*/ 1595 h 488"/>
                      <a:gd name="T102" fmla="*/ 4544 w 303"/>
                      <a:gd name="T103" fmla="*/ 1617 h 488"/>
                      <a:gd name="T104" fmla="*/ 4757 w 303"/>
                      <a:gd name="T105" fmla="*/ 0 h 488"/>
                      <a:gd name="T106" fmla="*/ 5380 w 303"/>
                      <a:gd name="T107" fmla="*/ 4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25" name="Freeform 190"/>
                  <p:cNvSpPr>
                    <a:spLocks/>
                  </p:cNvSpPr>
                  <p:nvPr/>
                </p:nvSpPr>
                <p:spPr bwMode="auto">
                  <a:xfrm rot="10800000">
                    <a:off x="3168" y="3312"/>
                    <a:ext cx="210" cy="528"/>
                  </a:xfrm>
                  <a:custGeom>
                    <a:avLst/>
                    <a:gdLst>
                      <a:gd name="T0" fmla="*/ 0 w 175"/>
                      <a:gd name="T1" fmla="*/ 344 h 489"/>
                      <a:gd name="T2" fmla="*/ 0 w 175"/>
                      <a:gd name="T3" fmla="*/ 326 h 489"/>
                      <a:gd name="T4" fmla="*/ 1 w 175"/>
                      <a:gd name="T5" fmla="*/ 283 h 489"/>
                      <a:gd name="T6" fmla="*/ 149 w 175"/>
                      <a:gd name="T7" fmla="*/ 240 h 489"/>
                      <a:gd name="T8" fmla="*/ 362 w 175"/>
                      <a:gd name="T9" fmla="*/ 194 h 489"/>
                      <a:gd name="T10" fmla="*/ 642 w 175"/>
                      <a:gd name="T11" fmla="*/ 152 h 489"/>
                      <a:gd name="T12" fmla="*/ 1079 w 175"/>
                      <a:gd name="T13" fmla="*/ 106 h 489"/>
                      <a:gd name="T14" fmla="*/ 1417 w 175"/>
                      <a:gd name="T15" fmla="*/ 78 h 489"/>
                      <a:gd name="T16" fmla="*/ 1700 w 175"/>
                      <a:gd name="T17" fmla="*/ 57 h 489"/>
                      <a:gd name="T18" fmla="*/ 2014 w 175"/>
                      <a:gd name="T19" fmla="*/ 39 h 489"/>
                      <a:gd name="T20" fmla="*/ 2573 w 175"/>
                      <a:gd name="T21" fmla="*/ 4 h 489"/>
                      <a:gd name="T22" fmla="*/ 3152 w 175"/>
                      <a:gd name="T23" fmla="*/ 1 h 489"/>
                      <a:gd name="T24" fmla="*/ 3722 w 175"/>
                      <a:gd name="T25" fmla="*/ 0 h 489"/>
                      <a:gd name="T26" fmla="*/ 4154 w 175"/>
                      <a:gd name="T27" fmla="*/ 2 h 489"/>
                      <a:gd name="T28" fmla="*/ 4616 w 175"/>
                      <a:gd name="T29" fmla="*/ 6 h 489"/>
                      <a:gd name="T30" fmla="*/ 4985 w 175"/>
                      <a:gd name="T31" fmla="*/ 45 h 489"/>
                      <a:gd name="T32" fmla="*/ 5287 w 175"/>
                      <a:gd name="T33" fmla="*/ 84 h 489"/>
                      <a:gd name="T34" fmla="*/ 5452 w 175"/>
                      <a:gd name="T35" fmla="*/ 121 h 489"/>
                      <a:gd name="T36" fmla="*/ 5539 w 175"/>
                      <a:gd name="T37" fmla="*/ 144 h 489"/>
                      <a:gd name="T38" fmla="*/ 5570 w 175"/>
                      <a:gd name="T39" fmla="*/ 194 h 489"/>
                      <a:gd name="T40" fmla="*/ 5539 w 175"/>
                      <a:gd name="T41" fmla="*/ 240 h 489"/>
                      <a:gd name="T42" fmla="*/ 5359 w 175"/>
                      <a:gd name="T43" fmla="*/ 284 h 489"/>
                      <a:gd name="T44" fmla="*/ 5081 w 175"/>
                      <a:gd name="T45" fmla="*/ 342 h 489"/>
                      <a:gd name="T46" fmla="*/ 4688 w 175"/>
                      <a:gd name="T47" fmla="*/ 380 h 489"/>
                      <a:gd name="T48" fmla="*/ 4314 w 175"/>
                      <a:gd name="T49" fmla="*/ 430 h 489"/>
                      <a:gd name="T50" fmla="*/ 3847 w 175"/>
                      <a:gd name="T51" fmla="*/ 464 h 489"/>
                      <a:gd name="T52" fmla="*/ 3224 w 175"/>
                      <a:gd name="T53" fmla="*/ 484 h 489"/>
                      <a:gd name="T54" fmla="*/ 2686 w 175"/>
                      <a:gd name="T55" fmla="*/ 505 h 489"/>
                      <a:gd name="T56" fmla="*/ 2238 w 175"/>
                      <a:gd name="T57" fmla="*/ 510 h 489"/>
                      <a:gd name="T58" fmla="*/ 1700 w 175"/>
                      <a:gd name="T59" fmla="*/ 509 h 489"/>
                      <a:gd name="T60" fmla="*/ 1181 w 175"/>
                      <a:gd name="T61" fmla="*/ 500 h 489"/>
                      <a:gd name="T62" fmla="*/ 900 w 175"/>
                      <a:gd name="T63" fmla="*/ 478 h 489"/>
                      <a:gd name="T64" fmla="*/ 642 w 175"/>
                      <a:gd name="T65" fmla="*/ 468 h 489"/>
                      <a:gd name="T66" fmla="*/ 0 w 175"/>
                      <a:gd name="T67" fmla="*/ 2100 h 4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175" h="489">
                        <a:moveTo>
                          <a:pt x="0" y="488"/>
                        </a:moveTo>
                        <a:lnTo>
                          <a:pt x="0" y="80"/>
                        </a:lnTo>
                        <a:lnTo>
                          <a:pt x="0" y="76"/>
                        </a:lnTo>
                        <a:lnTo>
                          <a:pt x="0" y="71"/>
                        </a:lnTo>
                        <a:lnTo>
                          <a:pt x="1" y="66"/>
                        </a:lnTo>
                        <a:lnTo>
                          <a:pt x="3" y="61"/>
                        </a:lnTo>
                        <a:lnTo>
                          <a:pt x="5" y="56"/>
                        </a:lnTo>
                        <a:lnTo>
                          <a:pt x="8" y="51"/>
                        </a:lnTo>
                        <a:lnTo>
                          <a:pt x="11" y="45"/>
                        </a:lnTo>
                        <a:lnTo>
                          <a:pt x="15" y="40"/>
                        </a:lnTo>
                        <a:lnTo>
                          <a:pt x="20" y="35"/>
                        </a:lnTo>
                        <a:lnTo>
                          <a:pt x="27" y="29"/>
                        </a:lnTo>
                        <a:lnTo>
                          <a:pt x="33" y="25"/>
                        </a:lnTo>
                        <a:lnTo>
                          <a:pt x="39" y="21"/>
                        </a:lnTo>
                        <a:lnTo>
                          <a:pt x="44" y="18"/>
                        </a:lnTo>
                        <a:lnTo>
                          <a:pt x="47" y="16"/>
                        </a:lnTo>
                        <a:lnTo>
                          <a:pt x="53" y="14"/>
                        </a:lnTo>
                        <a:lnTo>
                          <a:pt x="60" y="11"/>
                        </a:lnTo>
                        <a:lnTo>
                          <a:pt x="63" y="9"/>
                        </a:lnTo>
                        <a:lnTo>
                          <a:pt x="72" y="6"/>
                        </a:lnTo>
                        <a:lnTo>
                          <a:pt x="81" y="4"/>
                        </a:lnTo>
                        <a:lnTo>
                          <a:pt x="89" y="2"/>
                        </a:lnTo>
                        <a:lnTo>
                          <a:pt x="98" y="1"/>
                        </a:lnTo>
                        <a:lnTo>
                          <a:pt x="106" y="0"/>
                        </a:lnTo>
                        <a:lnTo>
                          <a:pt x="117" y="0"/>
                        </a:lnTo>
                        <a:lnTo>
                          <a:pt x="124" y="1"/>
                        </a:lnTo>
                        <a:lnTo>
                          <a:pt x="130" y="2"/>
                        </a:lnTo>
                        <a:lnTo>
                          <a:pt x="137" y="3"/>
                        </a:lnTo>
                        <a:lnTo>
                          <a:pt x="144" y="6"/>
                        </a:lnTo>
                        <a:lnTo>
                          <a:pt x="150" y="9"/>
                        </a:lnTo>
                        <a:lnTo>
                          <a:pt x="156" y="11"/>
                        </a:lnTo>
                        <a:lnTo>
                          <a:pt x="161" y="15"/>
                        </a:lnTo>
                        <a:lnTo>
                          <a:pt x="165" y="19"/>
                        </a:lnTo>
                        <a:lnTo>
                          <a:pt x="168" y="24"/>
                        </a:lnTo>
                        <a:lnTo>
                          <a:pt x="171" y="28"/>
                        </a:lnTo>
                        <a:lnTo>
                          <a:pt x="172" y="31"/>
                        </a:lnTo>
                        <a:lnTo>
                          <a:pt x="173" y="33"/>
                        </a:lnTo>
                        <a:lnTo>
                          <a:pt x="174" y="39"/>
                        </a:lnTo>
                        <a:lnTo>
                          <a:pt x="174" y="45"/>
                        </a:lnTo>
                        <a:lnTo>
                          <a:pt x="174" y="51"/>
                        </a:lnTo>
                        <a:lnTo>
                          <a:pt x="173" y="56"/>
                        </a:lnTo>
                        <a:lnTo>
                          <a:pt x="171" y="62"/>
                        </a:lnTo>
                        <a:lnTo>
                          <a:pt x="168" y="67"/>
                        </a:lnTo>
                        <a:lnTo>
                          <a:pt x="164" y="73"/>
                        </a:lnTo>
                        <a:lnTo>
                          <a:pt x="159" y="79"/>
                        </a:lnTo>
                        <a:lnTo>
                          <a:pt x="153" y="84"/>
                        </a:lnTo>
                        <a:lnTo>
                          <a:pt x="147" y="89"/>
                        </a:lnTo>
                        <a:lnTo>
                          <a:pt x="141" y="95"/>
                        </a:lnTo>
                        <a:lnTo>
                          <a:pt x="135" y="99"/>
                        </a:lnTo>
                        <a:lnTo>
                          <a:pt x="126" y="104"/>
                        </a:lnTo>
                        <a:lnTo>
                          <a:pt x="120" y="107"/>
                        </a:lnTo>
                        <a:lnTo>
                          <a:pt x="111" y="110"/>
                        </a:lnTo>
                        <a:lnTo>
                          <a:pt x="102" y="113"/>
                        </a:lnTo>
                        <a:lnTo>
                          <a:pt x="93" y="115"/>
                        </a:lnTo>
                        <a:lnTo>
                          <a:pt x="84" y="117"/>
                        </a:lnTo>
                        <a:lnTo>
                          <a:pt x="77" y="118"/>
                        </a:lnTo>
                        <a:lnTo>
                          <a:pt x="70" y="119"/>
                        </a:lnTo>
                        <a:lnTo>
                          <a:pt x="61" y="119"/>
                        </a:lnTo>
                        <a:lnTo>
                          <a:pt x="53" y="118"/>
                        </a:lnTo>
                        <a:lnTo>
                          <a:pt x="45" y="117"/>
                        </a:lnTo>
                        <a:lnTo>
                          <a:pt x="37" y="115"/>
                        </a:lnTo>
                        <a:lnTo>
                          <a:pt x="32" y="114"/>
                        </a:lnTo>
                        <a:lnTo>
                          <a:pt x="28" y="112"/>
                        </a:lnTo>
                        <a:lnTo>
                          <a:pt x="24" y="110"/>
                        </a:lnTo>
                        <a:lnTo>
                          <a:pt x="20" y="108"/>
                        </a:lnTo>
                        <a:lnTo>
                          <a:pt x="20" y="488"/>
                        </a:lnTo>
                        <a:lnTo>
                          <a:pt x="0" y="48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26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4272" y="3456"/>
                    <a:ext cx="459" cy="527"/>
                    <a:chOff x="2304" y="3168"/>
                    <a:chExt cx="459" cy="527"/>
                  </a:xfrm>
                </p:grpSpPr>
                <p:sp>
                  <p:nvSpPr>
                    <p:cNvPr id="134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2400" y="3168"/>
                      <a:ext cx="363" cy="527"/>
                    </a:xfrm>
                    <a:custGeom>
                      <a:avLst/>
                      <a:gdLst>
                        <a:gd name="T0" fmla="*/ 5451 w 303"/>
                        <a:gd name="T1" fmla="*/ 57 h 488"/>
                        <a:gd name="T2" fmla="*/ 5647 w 303"/>
                        <a:gd name="T3" fmla="*/ 156 h 488"/>
                        <a:gd name="T4" fmla="*/ 5963 w 303"/>
                        <a:gd name="T5" fmla="*/ 233 h 488"/>
                        <a:gd name="T6" fmla="*/ 6281 w 303"/>
                        <a:gd name="T7" fmla="*/ 302 h 488"/>
                        <a:gd name="T8" fmla="*/ 6624 w 303"/>
                        <a:gd name="T9" fmla="*/ 362 h 488"/>
                        <a:gd name="T10" fmla="*/ 7077 w 303"/>
                        <a:gd name="T11" fmla="*/ 436 h 488"/>
                        <a:gd name="T12" fmla="*/ 7669 w 303"/>
                        <a:gd name="T13" fmla="*/ 531 h 488"/>
                        <a:gd name="T14" fmla="*/ 8147 w 303"/>
                        <a:gd name="T15" fmla="*/ 602 h 488"/>
                        <a:gd name="T16" fmla="*/ 8634 w 303"/>
                        <a:gd name="T17" fmla="*/ 712 h 488"/>
                        <a:gd name="T18" fmla="*/ 9085 w 303"/>
                        <a:gd name="T19" fmla="*/ 829 h 488"/>
                        <a:gd name="T20" fmla="*/ 9262 w 303"/>
                        <a:gd name="T21" fmla="*/ 941 h 488"/>
                        <a:gd name="T22" fmla="*/ 9360 w 303"/>
                        <a:gd name="T23" fmla="*/ 1059 h 488"/>
                        <a:gd name="T24" fmla="*/ 9321 w 303"/>
                        <a:gd name="T25" fmla="*/ 1154 h 488"/>
                        <a:gd name="T26" fmla="*/ 9124 w 303"/>
                        <a:gd name="T27" fmla="*/ 1252 h 488"/>
                        <a:gd name="T28" fmla="*/ 8797 w 303"/>
                        <a:gd name="T29" fmla="*/ 1402 h 488"/>
                        <a:gd name="T30" fmla="*/ 8248 w 303"/>
                        <a:gd name="T31" fmla="*/ 1566 h 488"/>
                        <a:gd name="T32" fmla="*/ 7669 w 303"/>
                        <a:gd name="T33" fmla="*/ 1630 h 488"/>
                        <a:gd name="T34" fmla="*/ 8046 w 303"/>
                        <a:gd name="T35" fmla="*/ 1508 h 488"/>
                        <a:gd name="T36" fmla="*/ 8448 w 303"/>
                        <a:gd name="T37" fmla="*/ 1359 h 488"/>
                        <a:gd name="T38" fmla="*/ 8735 w 303"/>
                        <a:gd name="T39" fmla="*/ 1232 h 488"/>
                        <a:gd name="T40" fmla="*/ 8865 w 303"/>
                        <a:gd name="T41" fmla="*/ 1104 h 488"/>
                        <a:gd name="T42" fmla="*/ 8797 w 303"/>
                        <a:gd name="T43" fmla="*/ 999 h 488"/>
                        <a:gd name="T44" fmla="*/ 8559 w 303"/>
                        <a:gd name="T45" fmla="*/ 907 h 488"/>
                        <a:gd name="T46" fmla="*/ 8180 w 303"/>
                        <a:gd name="T47" fmla="*/ 807 h 488"/>
                        <a:gd name="T48" fmla="*/ 7721 w 303"/>
                        <a:gd name="T49" fmla="*/ 720 h 488"/>
                        <a:gd name="T50" fmla="*/ 7156 w 303"/>
                        <a:gd name="T51" fmla="*/ 644 h 488"/>
                        <a:gd name="T52" fmla="*/ 6530 w 303"/>
                        <a:gd name="T53" fmla="*/ 584 h 488"/>
                        <a:gd name="T54" fmla="*/ 5973 w 303"/>
                        <a:gd name="T55" fmla="*/ 545 h 488"/>
                        <a:gd name="T56" fmla="*/ 5380 w 303"/>
                        <a:gd name="T57" fmla="*/ 523 h 488"/>
                        <a:gd name="T58" fmla="*/ 5334 w 303"/>
                        <a:gd name="T59" fmla="*/ 1839 h 488"/>
                        <a:gd name="T60" fmla="*/ 5080 w 303"/>
                        <a:gd name="T61" fmla="*/ 1895 h 488"/>
                        <a:gd name="T62" fmla="*/ 4550 w 303"/>
                        <a:gd name="T63" fmla="*/ 1976 h 488"/>
                        <a:gd name="T64" fmla="*/ 4162 w 303"/>
                        <a:gd name="T65" fmla="*/ 2009 h 488"/>
                        <a:gd name="T66" fmla="*/ 3697 w 303"/>
                        <a:gd name="T67" fmla="*/ 2044 h 488"/>
                        <a:gd name="T68" fmla="*/ 3170 w 303"/>
                        <a:gd name="T69" fmla="*/ 2070 h 488"/>
                        <a:gd name="T70" fmla="*/ 2643 w 303"/>
                        <a:gd name="T71" fmla="*/ 2093 h 488"/>
                        <a:gd name="T72" fmla="*/ 2101 w 303"/>
                        <a:gd name="T73" fmla="*/ 2099 h 488"/>
                        <a:gd name="T74" fmla="*/ 1387 w 303"/>
                        <a:gd name="T75" fmla="*/ 2093 h 488"/>
                        <a:gd name="T76" fmla="*/ 927 w 303"/>
                        <a:gd name="T77" fmla="*/ 2070 h 488"/>
                        <a:gd name="T78" fmla="*/ 435 w 303"/>
                        <a:gd name="T79" fmla="*/ 2037 h 488"/>
                        <a:gd name="T80" fmla="*/ 176 w 303"/>
                        <a:gd name="T81" fmla="*/ 1997 h 488"/>
                        <a:gd name="T82" fmla="*/ 2 w 303"/>
                        <a:gd name="T83" fmla="*/ 1951 h 488"/>
                        <a:gd name="T84" fmla="*/ 0 w 303"/>
                        <a:gd name="T85" fmla="*/ 1901 h 488"/>
                        <a:gd name="T86" fmla="*/ 2 w 303"/>
                        <a:gd name="T87" fmla="*/ 1857 h 488"/>
                        <a:gd name="T88" fmla="*/ 211 w 303"/>
                        <a:gd name="T89" fmla="*/ 1807 h 488"/>
                        <a:gd name="T90" fmla="*/ 520 w 303"/>
                        <a:gd name="T91" fmla="*/ 1760 h 488"/>
                        <a:gd name="T92" fmla="*/ 1071 w 303"/>
                        <a:gd name="T93" fmla="*/ 1691 h 488"/>
                        <a:gd name="T94" fmla="*/ 1841 w 303"/>
                        <a:gd name="T95" fmla="*/ 1630 h 488"/>
                        <a:gd name="T96" fmla="*/ 2795 w 303"/>
                        <a:gd name="T97" fmla="*/ 1595 h 488"/>
                        <a:gd name="T98" fmla="*/ 3539 w 303"/>
                        <a:gd name="T99" fmla="*/ 1582 h 488"/>
                        <a:gd name="T100" fmla="*/ 4011 w 303"/>
                        <a:gd name="T101" fmla="*/ 1595 h 488"/>
                        <a:gd name="T102" fmla="*/ 4544 w 303"/>
                        <a:gd name="T103" fmla="*/ 1617 h 488"/>
                        <a:gd name="T104" fmla="*/ 4757 w 303"/>
                        <a:gd name="T105" fmla="*/ 0 h 488"/>
                        <a:gd name="T106" fmla="*/ 5380 w 303"/>
                        <a:gd name="T107" fmla="*/ 4 h 488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0" t="0" r="r" b="b"/>
                      <a:pathLst>
                        <a:path w="303" h="488">
                          <a:moveTo>
                            <a:pt x="174" y="4"/>
                          </a:moveTo>
                          <a:lnTo>
                            <a:pt x="176" y="14"/>
                          </a:lnTo>
                          <a:lnTo>
                            <a:pt x="179" y="26"/>
                          </a:lnTo>
                          <a:lnTo>
                            <a:pt x="183" y="36"/>
                          </a:lnTo>
                          <a:lnTo>
                            <a:pt x="187" y="46"/>
                          </a:lnTo>
                          <a:lnTo>
                            <a:pt x="192" y="54"/>
                          </a:lnTo>
                          <a:lnTo>
                            <a:pt x="198" y="62"/>
                          </a:lnTo>
                          <a:lnTo>
                            <a:pt x="203" y="70"/>
                          </a:lnTo>
                          <a:lnTo>
                            <a:pt x="211" y="80"/>
                          </a:lnTo>
                          <a:lnTo>
                            <a:pt x="214" y="84"/>
                          </a:lnTo>
                          <a:lnTo>
                            <a:pt x="224" y="95"/>
                          </a:lnTo>
                          <a:lnTo>
                            <a:pt x="229" y="101"/>
                          </a:lnTo>
                          <a:lnTo>
                            <a:pt x="239" y="112"/>
                          </a:lnTo>
                          <a:lnTo>
                            <a:pt x="248" y="123"/>
                          </a:lnTo>
                          <a:lnTo>
                            <a:pt x="256" y="132"/>
                          </a:lnTo>
                          <a:lnTo>
                            <a:pt x="263" y="141"/>
                          </a:lnTo>
                          <a:lnTo>
                            <a:pt x="272" y="153"/>
                          </a:lnTo>
                          <a:lnTo>
                            <a:pt x="280" y="166"/>
                          </a:lnTo>
                          <a:lnTo>
                            <a:pt x="287" y="179"/>
                          </a:lnTo>
                          <a:lnTo>
                            <a:pt x="293" y="192"/>
                          </a:lnTo>
                          <a:lnTo>
                            <a:pt x="297" y="205"/>
                          </a:lnTo>
                          <a:lnTo>
                            <a:pt x="300" y="218"/>
                          </a:lnTo>
                          <a:lnTo>
                            <a:pt x="301" y="232"/>
                          </a:lnTo>
                          <a:lnTo>
                            <a:pt x="302" y="246"/>
                          </a:lnTo>
                          <a:lnTo>
                            <a:pt x="302" y="256"/>
                          </a:lnTo>
                          <a:lnTo>
                            <a:pt x="301" y="268"/>
                          </a:lnTo>
                          <a:lnTo>
                            <a:pt x="297" y="283"/>
                          </a:lnTo>
                          <a:lnTo>
                            <a:pt x="295" y="291"/>
                          </a:lnTo>
                          <a:lnTo>
                            <a:pt x="290" y="308"/>
                          </a:lnTo>
                          <a:lnTo>
                            <a:pt x="284" y="326"/>
                          </a:lnTo>
                          <a:lnTo>
                            <a:pt x="275" y="344"/>
                          </a:lnTo>
                          <a:lnTo>
                            <a:pt x="266" y="363"/>
                          </a:lnTo>
                          <a:lnTo>
                            <a:pt x="254" y="383"/>
                          </a:lnTo>
                          <a:lnTo>
                            <a:pt x="248" y="379"/>
                          </a:lnTo>
                          <a:lnTo>
                            <a:pt x="253" y="365"/>
                          </a:lnTo>
                          <a:lnTo>
                            <a:pt x="260" y="350"/>
                          </a:lnTo>
                          <a:lnTo>
                            <a:pt x="267" y="332"/>
                          </a:lnTo>
                          <a:lnTo>
                            <a:pt x="273" y="317"/>
                          </a:lnTo>
                          <a:lnTo>
                            <a:pt x="278" y="301"/>
                          </a:lnTo>
                          <a:lnTo>
                            <a:pt x="282" y="286"/>
                          </a:lnTo>
                          <a:lnTo>
                            <a:pt x="285" y="271"/>
                          </a:lnTo>
                          <a:lnTo>
                            <a:pt x="286" y="256"/>
                          </a:lnTo>
                          <a:lnTo>
                            <a:pt x="285" y="244"/>
                          </a:lnTo>
                          <a:lnTo>
                            <a:pt x="284" y="233"/>
                          </a:lnTo>
                          <a:lnTo>
                            <a:pt x="280" y="221"/>
                          </a:lnTo>
                          <a:lnTo>
                            <a:pt x="276" y="210"/>
                          </a:lnTo>
                          <a:lnTo>
                            <a:pt x="271" y="198"/>
                          </a:lnTo>
                          <a:lnTo>
                            <a:pt x="264" y="187"/>
                          </a:lnTo>
                          <a:lnTo>
                            <a:pt x="257" y="176"/>
                          </a:lnTo>
                          <a:lnTo>
                            <a:pt x="249" y="167"/>
                          </a:lnTo>
                          <a:lnTo>
                            <a:pt x="241" y="157"/>
                          </a:lnTo>
                          <a:lnTo>
                            <a:pt x="231" y="149"/>
                          </a:lnTo>
                          <a:lnTo>
                            <a:pt x="222" y="141"/>
                          </a:lnTo>
                          <a:lnTo>
                            <a:pt x="211" y="135"/>
                          </a:lnTo>
                          <a:lnTo>
                            <a:pt x="202" y="130"/>
                          </a:lnTo>
                          <a:lnTo>
                            <a:pt x="193" y="126"/>
                          </a:lnTo>
                          <a:lnTo>
                            <a:pt x="183" y="123"/>
                          </a:lnTo>
                          <a:lnTo>
                            <a:pt x="174" y="122"/>
                          </a:lnTo>
                          <a:lnTo>
                            <a:pt x="174" y="420"/>
                          </a:lnTo>
                          <a:lnTo>
                            <a:pt x="172" y="427"/>
                          </a:lnTo>
                          <a:lnTo>
                            <a:pt x="169" y="433"/>
                          </a:lnTo>
                          <a:lnTo>
                            <a:pt x="164" y="440"/>
                          </a:lnTo>
                          <a:lnTo>
                            <a:pt x="159" y="447"/>
                          </a:lnTo>
                          <a:lnTo>
                            <a:pt x="147" y="458"/>
                          </a:lnTo>
                          <a:lnTo>
                            <a:pt x="141" y="462"/>
                          </a:lnTo>
                          <a:lnTo>
                            <a:pt x="134" y="467"/>
                          </a:lnTo>
                          <a:lnTo>
                            <a:pt x="127" y="471"/>
                          </a:lnTo>
                          <a:lnTo>
                            <a:pt x="119" y="474"/>
                          </a:lnTo>
                          <a:lnTo>
                            <a:pt x="111" y="478"/>
                          </a:lnTo>
                          <a:lnTo>
                            <a:pt x="103" y="481"/>
                          </a:lnTo>
                          <a:lnTo>
                            <a:pt x="94" y="483"/>
                          </a:lnTo>
                          <a:lnTo>
                            <a:pt x="85" y="485"/>
                          </a:lnTo>
                          <a:lnTo>
                            <a:pt x="76" y="486"/>
                          </a:lnTo>
                          <a:lnTo>
                            <a:pt x="68" y="487"/>
                          </a:lnTo>
                          <a:lnTo>
                            <a:pt x="52" y="486"/>
                          </a:lnTo>
                          <a:lnTo>
                            <a:pt x="45" y="485"/>
                          </a:lnTo>
                          <a:lnTo>
                            <a:pt x="37" y="484"/>
                          </a:lnTo>
                          <a:lnTo>
                            <a:pt x="30" y="481"/>
                          </a:lnTo>
                          <a:lnTo>
                            <a:pt x="21" y="477"/>
                          </a:lnTo>
                          <a:lnTo>
                            <a:pt x="14" y="472"/>
                          </a:lnTo>
                          <a:lnTo>
                            <a:pt x="10" y="468"/>
                          </a:lnTo>
                          <a:lnTo>
                            <a:pt x="6" y="464"/>
                          </a:lnTo>
                          <a:lnTo>
                            <a:pt x="4" y="459"/>
                          </a:lnTo>
                          <a:lnTo>
                            <a:pt x="2" y="454"/>
                          </a:lnTo>
                          <a:lnTo>
                            <a:pt x="0" y="448"/>
                          </a:lnTo>
                          <a:lnTo>
                            <a:pt x="0" y="442"/>
                          </a:lnTo>
                          <a:lnTo>
                            <a:pt x="0" y="436"/>
                          </a:lnTo>
                          <a:lnTo>
                            <a:pt x="2" y="431"/>
                          </a:lnTo>
                          <a:lnTo>
                            <a:pt x="4" y="425"/>
                          </a:lnTo>
                          <a:lnTo>
                            <a:pt x="7" y="420"/>
                          </a:lnTo>
                          <a:lnTo>
                            <a:pt x="11" y="414"/>
                          </a:lnTo>
                          <a:lnTo>
                            <a:pt x="16" y="409"/>
                          </a:lnTo>
                          <a:lnTo>
                            <a:pt x="24" y="401"/>
                          </a:lnTo>
                          <a:lnTo>
                            <a:pt x="34" y="392"/>
                          </a:lnTo>
                          <a:lnTo>
                            <a:pt x="46" y="385"/>
                          </a:lnTo>
                          <a:lnTo>
                            <a:pt x="59" y="379"/>
                          </a:lnTo>
                          <a:lnTo>
                            <a:pt x="74" y="373"/>
                          </a:lnTo>
                          <a:lnTo>
                            <a:pt x="90" y="370"/>
                          </a:lnTo>
                          <a:lnTo>
                            <a:pt x="102" y="368"/>
                          </a:lnTo>
                          <a:lnTo>
                            <a:pt x="114" y="368"/>
                          </a:lnTo>
                          <a:lnTo>
                            <a:pt x="122" y="369"/>
                          </a:lnTo>
                          <a:lnTo>
                            <a:pt x="129" y="370"/>
                          </a:lnTo>
                          <a:lnTo>
                            <a:pt x="137" y="372"/>
                          </a:lnTo>
                          <a:lnTo>
                            <a:pt x="146" y="375"/>
                          </a:lnTo>
                          <a:lnTo>
                            <a:pt x="154" y="379"/>
                          </a:lnTo>
                          <a:lnTo>
                            <a:pt x="154" y="0"/>
                          </a:lnTo>
                          <a:lnTo>
                            <a:pt x="174" y="0"/>
                          </a:lnTo>
                          <a:lnTo>
                            <a:pt x="174" y="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 cap="flat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5" name="Line 1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04" y="3648"/>
                      <a:ext cx="3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 type="none" w="med" len="sm"/>
                      <a:tailEnd type="none" w="med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27" name="Freeform 194"/>
                  <p:cNvSpPr>
                    <a:spLocks/>
                  </p:cNvSpPr>
                  <p:nvPr/>
                </p:nvSpPr>
                <p:spPr bwMode="auto">
                  <a:xfrm rot="10800000">
                    <a:off x="3744" y="3408"/>
                    <a:ext cx="210" cy="528"/>
                  </a:xfrm>
                  <a:custGeom>
                    <a:avLst/>
                    <a:gdLst>
                      <a:gd name="T0" fmla="*/ 0 w 175"/>
                      <a:gd name="T1" fmla="*/ 344 h 489"/>
                      <a:gd name="T2" fmla="*/ 0 w 175"/>
                      <a:gd name="T3" fmla="*/ 326 h 489"/>
                      <a:gd name="T4" fmla="*/ 1 w 175"/>
                      <a:gd name="T5" fmla="*/ 283 h 489"/>
                      <a:gd name="T6" fmla="*/ 149 w 175"/>
                      <a:gd name="T7" fmla="*/ 240 h 489"/>
                      <a:gd name="T8" fmla="*/ 362 w 175"/>
                      <a:gd name="T9" fmla="*/ 194 h 489"/>
                      <a:gd name="T10" fmla="*/ 642 w 175"/>
                      <a:gd name="T11" fmla="*/ 152 h 489"/>
                      <a:gd name="T12" fmla="*/ 1079 w 175"/>
                      <a:gd name="T13" fmla="*/ 106 h 489"/>
                      <a:gd name="T14" fmla="*/ 1417 w 175"/>
                      <a:gd name="T15" fmla="*/ 78 h 489"/>
                      <a:gd name="T16" fmla="*/ 1700 w 175"/>
                      <a:gd name="T17" fmla="*/ 57 h 489"/>
                      <a:gd name="T18" fmla="*/ 2014 w 175"/>
                      <a:gd name="T19" fmla="*/ 39 h 489"/>
                      <a:gd name="T20" fmla="*/ 2573 w 175"/>
                      <a:gd name="T21" fmla="*/ 4 h 489"/>
                      <a:gd name="T22" fmla="*/ 3152 w 175"/>
                      <a:gd name="T23" fmla="*/ 1 h 489"/>
                      <a:gd name="T24" fmla="*/ 3722 w 175"/>
                      <a:gd name="T25" fmla="*/ 0 h 489"/>
                      <a:gd name="T26" fmla="*/ 4154 w 175"/>
                      <a:gd name="T27" fmla="*/ 2 h 489"/>
                      <a:gd name="T28" fmla="*/ 4616 w 175"/>
                      <a:gd name="T29" fmla="*/ 6 h 489"/>
                      <a:gd name="T30" fmla="*/ 4985 w 175"/>
                      <a:gd name="T31" fmla="*/ 45 h 489"/>
                      <a:gd name="T32" fmla="*/ 5287 w 175"/>
                      <a:gd name="T33" fmla="*/ 84 h 489"/>
                      <a:gd name="T34" fmla="*/ 5452 w 175"/>
                      <a:gd name="T35" fmla="*/ 121 h 489"/>
                      <a:gd name="T36" fmla="*/ 5539 w 175"/>
                      <a:gd name="T37" fmla="*/ 144 h 489"/>
                      <a:gd name="T38" fmla="*/ 5570 w 175"/>
                      <a:gd name="T39" fmla="*/ 194 h 489"/>
                      <a:gd name="T40" fmla="*/ 5539 w 175"/>
                      <a:gd name="T41" fmla="*/ 240 h 489"/>
                      <a:gd name="T42" fmla="*/ 5359 w 175"/>
                      <a:gd name="T43" fmla="*/ 284 h 489"/>
                      <a:gd name="T44" fmla="*/ 5081 w 175"/>
                      <a:gd name="T45" fmla="*/ 342 h 489"/>
                      <a:gd name="T46" fmla="*/ 4688 w 175"/>
                      <a:gd name="T47" fmla="*/ 380 h 489"/>
                      <a:gd name="T48" fmla="*/ 4314 w 175"/>
                      <a:gd name="T49" fmla="*/ 430 h 489"/>
                      <a:gd name="T50" fmla="*/ 3847 w 175"/>
                      <a:gd name="T51" fmla="*/ 464 h 489"/>
                      <a:gd name="T52" fmla="*/ 3224 w 175"/>
                      <a:gd name="T53" fmla="*/ 484 h 489"/>
                      <a:gd name="T54" fmla="*/ 2686 w 175"/>
                      <a:gd name="T55" fmla="*/ 505 h 489"/>
                      <a:gd name="T56" fmla="*/ 2238 w 175"/>
                      <a:gd name="T57" fmla="*/ 510 h 489"/>
                      <a:gd name="T58" fmla="*/ 1700 w 175"/>
                      <a:gd name="T59" fmla="*/ 509 h 489"/>
                      <a:gd name="T60" fmla="*/ 1181 w 175"/>
                      <a:gd name="T61" fmla="*/ 500 h 489"/>
                      <a:gd name="T62" fmla="*/ 900 w 175"/>
                      <a:gd name="T63" fmla="*/ 478 h 489"/>
                      <a:gd name="T64" fmla="*/ 642 w 175"/>
                      <a:gd name="T65" fmla="*/ 468 h 489"/>
                      <a:gd name="T66" fmla="*/ 0 w 175"/>
                      <a:gd name="T67" fmla="*/ 2100 h 48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175" h="489">
                        <a:moveTo>
                          <a:pt x="0" y="488"/>
                        </a:moveTo>
                        <a:lnTo>
                          <a:pt x="0" y="80"/>
                        </a:lnTo>
                        <a:lnTo>
                          <a:pt x="0" y="76"/>
                        </a:lnTo>
                        <a:lnTo>
                          <a:pt x="0" y="71"/>
                        </a:lnTo>
                        <a:lnTo>
                          <a:pt x="1" y="66"/>
                        </a:lnTo>
                        <a:lnTo>
                          <a:pt x="3" y="61"/>
                        </a:lnTo>
                        <a:lnTo>
                          <a:pt x="5" y="56"/>
                        </a:lnTo>
                        <a:lnTo>
                          <a:pt x="8" y="51"/>
                        </a:lnTo>
                        <a:lnTo>
                          <a:pt x="11" y="45"/>
                        </a:lnTo>
                        <a:lnTo>
                          <a:pt x="15" y="40"/>
                        </a:lnTo>
                        <a:lnTo>
                          <a:pt x="20" y="35"/>
                        </a:lnTo>
                        <a:lnTo>
                          <a:pt x="27" y="29"/>
                        </a:lnTo>
                        <a:lnTo>
                          <a:pt x="33" y="25"/>
                        </a:lnTo>
                        <a:lnTo>
                          <a:pt x="39" y="21"/>
                        </a:lnTo>
                        <a:lnTo>
                          <a:pt x="44" y="18"/>
                        </a:lnTo>
                        <a:lnTo>
                          <a:pt x="47" y="16"/>
                        </a:lnTo>
                        <a:lnTo>
                          <a:pt x="53" y="14"/>
                        </a:lnTo>
                        <a:lnTo>
                          <a:pt x="60" y="11"/>
                        </a:lnTo>
                        <a:lnTo>
                          <a:pt x="63" y="9"/>
                        </a:lnTo>
                        <a:lnTo>
                          <a:pt x="72" y="6"/>
                        </a:lnTo>
                        <a:lnTo>
                          <a:pt x="81" y="4"/>
                        </a:lnTo>
                        <a:lnTo>
                          <a:pt x="89" y="2"/>
                        </a:lnTo>
                        <a:lnTo>
                          <a:pt x="98" y="1"/>
                        </a:lnTo>
                        <a:lnTo>
                          <a:pt x="106" y="0"/>
                        </a:lnTo>
                        <a:lnTo>
                          <a:pt x="117" y="0"/>
                        </a:lnTo>
                        <a:lnTo>
                          <a:pt x="124" y="1"/>
                        </a:lnTo>
                        <a:lnTo>
                          <a:pt x="130" y="2"/>
                        </a:lnTo>
                        <a:lnTo>
                          <a:pt x="137" y="3"/>
                        </a:lnTo>
                        <a:lnTo>
                          <a:pt x="144" y="6"/>
                        </a:lnTo>
                        <a:lnTo>
                          <a:pt x="150" y="9"/>
                        </a:lnTo>
                        <a:lnTo>
                          <a:pt x="156" y="11"/>
                        </a:lnTo>
                        <a:lnTo>
                          <a:pt x="161" y="15"/>
                        </a:lnTo>
                        <a:lnTo>
                          <a:pt x="165" y="19"/>
                        </a:lnTo>
                        <a:lnTo>
                          <a:pt x="168" y="24"/>
                        </a:lnTo>
                        <a:lnTo>
                          <a:pt x="171" y="28"/>
                        </a:lnTo>
                        <a:lnTo>
                          <a:pt x="172" y="31"/>
                        </a:lnTo>
                        <a:lnTo>
                          <a:pt x="173" y="33"/>
                        </a:lnTo>
                        <a:lnTo>
                          <a:pt x="174" y="39"/>
                        </a:lnTo>
                        <a:lnTo>
                          <a:pt x="174" y="45"/>
                        </a:lnTo>
                        <a:lnTo>
                          <a:pt x="174" y="51"/>
                        </a:lnTo>
                        <a:lnTo>
                          <a:pt x="173" y="56"/>
                        </a:lnTo>
                        <a:lnTo>
                          <a:pt x="171" y="62"/>
                        </a:lnTo>
                        <a:lnTo>
                          <a:pt x="168" y="67"/>
                        </a:lnTo>
                        <a:lnTo>
                          <a:pt x="164" y="73"/>
                        </a:lnTo>
                        <a:lnTo>
                          <a:pt x="159" y="79"/>
                        </a:lnTo>
                        <a:lnTo>
                          <a:pt x="153" y="84"/>
                        </a:lnTo>
                        <a:lnTo>
                          <a:pt x="147" y="89"/>
                        </a:lnTo>
                        <a:lnTo>
                          <a:pt x="141" y="95"/>
                        </a:lnTo>
                        <a:lnTo>
                          <a:pt x="135" y="99"/>
                        </a:lnTo>
                        <a:lnTo>
                          <a:pt x="126" y="104"/>
                        </a:lnTo>
                        <a:lnTo>
                          <a:pt x="120" y="107"/>
                        </a:lnTo>
                        <a:lnTo>
                          <a:pt x="111" y="110"/>
                        </a:lnTo>
                        <a:lnTo>
                          <a:pt x="102" y="113"/>
                        </a:lnTo>
                        <a:lnTo>
                          <a:pt x="93" y="115"/>
                        </a:lnTo>
                        <a:lnTo>
                          <a:pt x="84" y="117"/>
                        </a:lnTo>
                        <a:lnTo>
                          <a:pt x="77" y="118"/>
                        </a:lnTo>
                        <a:lnTo>
                          <a:pt x="70" y="119"/>
                        </a:lnTo>
                        <a:lnTo>
                          <a:pt x="61" y="119"/>
                        </a:lnTo>
                        <a:lnTo>
                          <a:pt x="53" y="118"/>
                        </a:lnTo>
                        <a:lnTo>
                          <a:pt x="45" y="117"/>
                        </a:lnTo>
                        <a:lnTo>
                          <a:pt x="37" y="115"/>
                        </a:lnTo>
                        <a:lnTo>
                          <a:pt x="32" y="114"/>
                        </a:lnTo>
                        <a:lnTo>
                          <a:pt x="28" y="112"/>
                        </a:lnTo>
                        <a:lnTo>
                          <a:pt x="24" y="110"/>
                        </a:lnTo>
                        <a:lnTo>
                          <a:pt x="20" y="108"/>
                        </a:lnTo>
                        <a:lnTo>
                          <a:pt x="20" y="488"/>
                        </a:lnTo>
                        <a:lnTo>
                          <a:pt x="0" y="48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128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5184" y="3312"/>
                    <a:ext cx="129" cy="356"/>
                    <a:chOff x="4116" y="2292"/>
                    <a:chExt cx="107" cy="329"/>
                  </a:xfrm>
                </p:grpSpPr>
                <p:sp>
                  <p:nvSpPr>
                    <p:cNvPr id="13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4116" y="2292"/>
                      <a:ext cx="102" cy="131"/>
                    </a:xfrm>
                    <a:custGeom>
                      <a:avLst/>
                      <a:gdLst>
                        <a:gd name="T0" fmla="*/ 3 w 102"/>
                        <a:gd name="T1" fmla="*/ 129 h 131"/>
                        <a:gd name="T2" fmla="*/ 5 w 102"/>
                        <a:gd name="T3" fmla="*/ 130 h 131"/>
                        <a:gd name="T4" fmla="*/ 53 w 102"/>
                        <a:gd name="T5" fmla="*/ 100 h 131"/>
                        <a:gd name="T6" fmla="*/ 101 w 102"/>
                        <a:gd name="T7" fmla="*/ 62 h 131"/>
                        <a:gd name="T8" fmla="*/ 95 w 102"/>
                        <a:gd name="T9" fmla="*/ 63 h 131"/>
                        <a:gd name="T10" fmla="*/ 57 w 102"/>
                        <a:gd name="T11" fmla="*/ 55 h 131"/>
                        <a:gd name="T12" fmla="*/ 37 w 102"/>
                        <a:gd name="T13" fmla="*/ 45 h 131"/>
                        <a:gd name="T14" fmla="*/ 15 w 102"/>
                        <a:gd name="T15" fmla="*/ 29 h 131"/>
                        <a:gd name="T16" fmla="*/ 4 w 102"/>
                        <a:gd name="T17" fmla="*/ 12 h 131"/>
                        <a:gd name="T18" fmla="*/ 0 w 102"/>
                        <a:gd name="T19" fmla="*/ 0 h 13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02" h="131">
                          <a:moveTo>
                            <a:pt x="3" y="129"/>
                          </a:moveTo>
                          <a:lnTo>
                            <a:pt x="5" y="130"/>
                          </a:lnTo>
                          <a:lnTo>
                            <a:pt x="53" y="100"/>
                          </a:lnTo>
                          <a:lnTo>
                            <a:pt x="101" y="62"/>
                          </a:lnTo>
                          <a:lnTo>
                            <a:pt x="95" y="63"/>
                          </a:lnTo>
                          <a:lnTo>
                            <a:pt x="57" y="55"/>
                          </a:lnTo>
                          <a:lnTo>
                            <a:pt x="37" y="45"/>
                          </a:lnTo>
                          <a:lnTo>
                            <a:pt x="15" y="29"/>
                          </a:lnTo>
                          <a:lnTo>
                            <a:pt x="4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4120" y="2424"/>
                      <a:ext cx="103" cy="113"/>
                    </a:xfrm>
                    <a:custGeom>
                      <a:avLst/>
                      <a:gdLst>
                        <a:gd name="T0" fmla="*/ 98 w 103"/>
                        <a:gd name="T1" fmla="*/ 112 h 113"/>
                        <a:gd name="T2" fmla="*/ 99 w 103"/>
                        <a:gd name="T3" fmla="*/ 107 h 113"/>
                        <a:gd name="T4" fmla="*/ 102 w 103"/>
                        <a:gd name="T5" fmla="*/ 98 h 113"/>
                        <a:gd name="T6" fmla="*/ 102 w 103"/>
                        <a:gd name="T7" fmla="*/ 88 h 113"/>
                        <a:gd name="T8" fmla="*/ 102 w 103"/>
                        <a:gd name="T9" fmla="*/ 77 h 113"/>
                        <a:gd name="T10" fmla="*/ 94 w 103"/>
                        <a:gd name="T11" fmla="*/ 59 h 113"/>
                        <a:gd name="T12" fmla="*/ 87 w 103"/>
                        <a:gd name="T13" fmla="*/ 47 h 113"/>
                        <a:gd name="T14" fmla="*/ 79 w 103"/>
                        <a:gd name="T15" fmla="*/ 38 h 113"/>
                        <a:gd name="T16" fmla="*/ 68 w 103"/>
                        <a:gd name="T17" fmla="*/ 27 h 113"/>
                        <a:gd name="T18" fmla="*/ 57 w 103"/>
                        <a:gd name="T19" fmla="*/ 18 h 113"/>
                        <a:gd name="T20" fmla="*/ 50 w 103"/>
                        <a:gd name="T21" fmla="*/ 14 h 113"/>
                        <a:gd name="T22" fmla="*/ 33 w 103"/>
                        <a:gd name="T23" fmla="*/ 7 h 113"/>
                        <a:gd name="T24" fmla="*/ 0 w 103"/>
                        <a:gd name="T25" fmla="*/ 0 h 113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103" h="113">
                          <a:moveTo>
                            <a:pt x="98" y="112"/>
                          </a:moveTo>
                          <a:lnTo>
                            <a:pt x="99" y="107"/>
                          </a:lnTo>
                          <a:lnTo>
                            <a:pt x="102" y="98"/>
                          </a:lnTo>
                          <a:lnTo>
                            <a:pt x="102" y="88"/>
                          </a:lnTo>
                          <a:lnTo>
                            <a:pt x="102" y="77"/>
                          </a:lnTo>
                          <a:lnTo>
                            <a:pt x="94" y="59"/>
                          </a:lnTo>
                          <a:lnTo>
                            <a:pt x="87" y="47"/>
                          </a:lnTo>
                          <a:lnTo>
                            <a:pt x="79" y="38"/>
                          </a:lnTo>
                          <a:lnTo>
                            <a:pt x="68" y="27"/>
                          </a:lnTo>
                          <a:lnTo>
                            <a:pt x="57" y="18"/>
                          </a:lnTo>
                          <a:lnTo>
                            <a:pt x="50" y="14"/>
                          </a:lnTo>
                          <a:lnTo>
                            <a:pt x="33" y="7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3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4133" y="2478"/>
                      <a:ext cx="76" cy="143"/>
                    </a:xfrm>
                    <a:custGeom>
                      <a:avLst/>
                      <a:gdLst>
                        <a:gd name="T0" fmla="*/ 17 w 76"/>
                        <a:gd name="T1" fmla="*/ 142 h 143"/>
                        <a:gd name="T2" fmla="*/ 13 w 76"/>
                        <a:gd name="T3" fmla="*/ 140 h 143"/>
                        <a:gd name="T4" fmla="*/ 11 w 76"/>
                        <a:gd name="T5" fmla="*/ 136 h 143"/>
                        <a:gd name="T6" fmla="*/ 8 w 76"/>
                        <a:gd name="T7" fmla="*/ 126 h 143"/>
                        <a:gd name="T8" fmla="*/ 3 w 76"/>
                        <a:gd name="T9" fmla="*/ 110 h 143"/>
                        <a:gd name="T10" fmla="*/ 0 w 76"/>
                        <a:gd name="T11" fmla="*/ 86 h 143"/>
                        <a:gd name="T12" fmla="*/ 2 w 76"/>
                        <a:gd name="T13" fmla="*/ 74 h 143"/>
                        <a:gd name="T14" fmla="*/ 5 w 76"/>
                        <a:gd name="T15" fmla="*/ 50 h 143"/>
                        <a:gd name="T16" fmla="*/ 13 w 76"/>
                        <a:gd name="T17" fmla="*/ 34 h 143"/>
                        <a:gd name="T18" fmla="*/ 21 w 76"/>
                        <a:gd name="T19" fmla="*/ 26 h 143"/>
                        <a:gd name="T20" fmla="*/ 36 w 76"/>
                        <a:gd name="T21" fmla="*/ 19 h 143"/>
                        <a:gd name="T22" fmla="*/ 75 w 76"/>
                        <a:gd name="T23" fmla="*/ 0 h 14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76" h="143">
                          <a:moveTo>
                            <a:pt x="17" y="142"/>
                          </a:moveTo>
                          <a:lnTo>
                            <a:pt x="13" y="140"/>
                          </a:lnTo>
                          <a:lnTo>
                            <a:pt x="11" y="136"/>
                          </a:lnTo>
                          <a:lnTo>
                            <a:pt x="8" y="126"/>
                          </a:lnTo>
                          <a:lnTo>
                            <a:pt x="3" y="110"/>
                          </a:lnTo>
                          <a:lnTo>
                            <a:pt x="0" y="86"/>
                          </a:lnTo>
                          <a:lnTo>
                            <a:pt x="2" y="74"/>
                          </a:lnTo>
                          <a:lnTo>
                            <a:pt x="5" y="50"/>
                          </a:lnTo>
                          <a:lnTo>
                            <a:pt x="13" y="34"/>
                          </a:lnTo>
                          <a:lnTo>
                            <a:pt x="21" y="26"/>
                          </a:lnTo>
                          <a:lnTo>
                            <a:pt x="36" y="19"/>
                          </a:lnTo>
                          <a:lnTo>
                            <a:pt x="75" y="0"/>
                          </a:lnTo>
                        </a:path>
                      </a:pathLst>
                    </a:custGeom>
                    <a:noFill/>
                    <a:ln w="889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129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4224" y="32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30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3072" y="32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83" name="Freeform 239"/>
                <p:cNvSpPr>
                  <a:spLocks/>
                </p:cNvSpPr>
                <p:nvPr/>
              </p:nvSpPr>
              <p:spPr bwMode="auto">
                <a:xfrm rot="479360">
                  <a:off x="5031822" y="6049103"/>
                  <a:ext cx="851015" cy="148493"/>
                </a:xfrm>
                <a:custGeom>
                  <a:avLst/>
                  <a:gdLst>
                    <a:gd name="T0" fmla="*/ 0 w 864"/>
                    <a:gd name="T1" fmla="*/ 0 h 200"/>
                    <a:gd name="T2" fmla="*/ 2147483647 w 864"/>
                    <a:gd name="T3" fmla="*/ 2147483647 h 200"/>
                    <a:gd name="T4" fmla="*/ 2147483647 w 864"/>
                    <a:gd name="T5" fmla="*/ 2147483647 h 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64" h="200">
                      <a:moveTo>
                        <a:pt x="0" y="0"/>
                      </a:moveTo>
                      <a:cubicBezTo>
                        <a:pt x="120" y="92"/>
                        <a:pt x="240" y="184"/>
                        <a:pt x="384" y="192"/>
                      </a:cubicBezTo>
                      <a:cubicBezTo>
                        <a:pt x="528" y="200"/>
                        <a:pt x="696" y="124"/>
                        <a:pt x="864" y="48"/>
                      </a:cubicBez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4" name="Freeform 241"/>
                <p:cNvSpPr>
                  <a:spLocks/>
                </p:cNvSpPr>
                <p:nvPr/>
              </p:nvSpPr>
              <p:spPr bwMode="auto">
                <a:xfrm>
                  <a:off x="1627764" y="5229109"/>
                  <a:ext cx="147291" cy="349549"/>
                </a:xfrm>
                <a:custGeom>
                  <a:avLst/>
                  <a:gdLst>
                    <a:gd name="T0" fmla="*/ 2147483647 w 90"/>
                    <a:gd name="T1" fmla="*/ 2147483647 h 246"/>
                    <a:gd name="T2" fmla="*/ 2147483647 w 90"/>
                    <a:gd name="T3" fmla="*/ 2147483647 h 246"/>
                    <a:gd name="T4" fmla="*/ 2147483647 w 90"/>
                    <a:gd name="T5" fmla="*/ 2147483647 h 246"/>
                    <a:gd name="T6" fmla="*/ 2147483647 w 90"/>
                    <a:gd name="T7" fmla="*/ 2147483647 h 246"/>
                    <a:gd name="T8" fmla="*/ 2147483647 w 90"/>
                    <a:gd name="T9" fmla="*/ 2147483647 h 246"/>
                    <a:gd name="T10" fmla="*/ 2147483647 w 90"/>
                    <a:gd name="T11" fmla="*/ 2147483647 h 246"/>
                    <a:gd name="T12" fmla="*/ 2147483647 w 90"/>
                    <a:gd name="T13" fmla="*/ 2147483647 h 246"/>
                    <a:gd name="T14" fmla="*/ 0 w 90"/>
                    <a:gd name="T15" fmla="*/ 2147483647 h 246"/>
                    <a:gd name="T16" fmla="*/ 2147483647 w 90"/>
                    <a:gd name="T17" fmla="*/ 2147483647 h 246"/>
                    <a:gd name="T18" fmla="*/ 2147483647 w 90"/>
                    <a:gd name="T19" fmla="*/ 2147483647 h 246"/>
                    <a:gd name="T20" fmla="*/ 2147483647 w 90"/>
                    <a:gd name="T21" fmla="*/ 2147483647 h 246"/>
                    <a:gd name="T22" fmla="*/ 2147483647 w 90"/>
                    <a:gd name="T23" fmla="*/ 2147483647 h 246"/>
                    <a:gd name="T24" fmla="*/ 2147483647 w 90"/>
                    <a:gd name="T25" fmla="*/ 2147483647 h 246"/>
                    <a:gd name="T26" fmla="*/ 2147483647 w 90"/>
                    <a:gd name="T27" fmla="*/ 2147483647 h 246"/>
                    <a:gd name="T28" fmla="*/ 2147483647 w 90"/>
                    <a:gd name="T29" fmla="*/ 2147483647 h 246"/>
                    <a:gd name="T30" fmla="*/ 2147483647 w 90"/>
                    <a:gd name="T31" fmla="*/ 2147483647 h 246"/>
                    <a:gd name="T32" fmla="*/ 2147483647 w 90"/>
                    <a:gd name="T33" fmla="*/ 2147483647 h 246"/>
                    <a:gd name="T34" fmla="*/ 2147483647 w 90"/>
                    <a:gd name="T35" fmla="*/ 2147483647 h 246"/>
                    <a:gd name="T36" fmla="*/ 2147483647 w 90"/>
                    <a:gd name="T37" fmla="*/ 2147483647 h 246"/>
                    <a:gd name="T38" fmla="*/ 2147483647 w 90"/>
                    <a:gd name="T39" fmla="*/ 2147483647 h 246"/>
                    <a:gd name="T40" fmla="*/ 2147483647 w 90"/>
                    <a:gd name="T41" fmla="*/ 2147483647 h 246"/>
                    <a:gd name="T42" fmla="*/ 2147483647 w 90"/>
                    <a:gd name="T43" fmla="*/ 2147483647 h 246"/>
                    <a:gd name="T44" fmla="*/ 2147483647 w 90"/>
                    <a:gd name="T45" fmla="*/ 2147483647 h 246"/>
                    <a:gd name="T46" fmla="*/ 2147483647 w 90"/>
                    <a:gd name="T47" fmla="*/ 2147483647 h 246"/>
                    <a:gd name="T48" fmla="*/ 2147483647 w 90"/>
                    <a:gd name="T49" fmla="*/ 2147483647 h 246"/>
                    <a:gd name="T50" fmla="*/ 2147483647 w 90"/>
                    <a:gd name="T51" fmla="*/ 2147483647 h 246"/>
                    <a:gd name="T52" fmla="*/ 2147483647 w 90"/>
                    <a:gd name="T53" fmla="*/ 2147483647 h 246"/>
                    <a:gd name="T54" fmla="*/ 0 w 90"/>
                    <a:gd name="T55" fmla="*/ 2147483647 h 246"/>
                    <a:gd name="T56" fmla="*/ 2147483647 w 90"/>
                    <a:gd name="T57" fmla="*/ 2147483647 h 246"/>
                    <a:gd name="T58" fmla="*/ 2147483647 w 90"/>
                    <a:gd name="T59" fmla="*/ 2147483647 h 246"/>
                    <a:gd name="T60" fmla="*/ 2147483647 w 90"/>
                    <a:gd name="T61" fmla="*/ 2147483647 h 246"/>
                    <a:gd name="T62" fmla="*/ 2147483647 w 90"/>
                    <a:gd name="T63" fmla="*/ 2147483647 h 246"/>
                    <a:gd name="T64" fmla="*/ 2147483647 w 90"/>
                    <a:gd name="T65" fmla="*/ 2147483647 h 246"/>
                    <a:gd name="T66" fmla="*/ 2147483647 w 90"/>
                    <a:gd name="T67" fmla="*/ 2147483647 h 246"/>
                    <a:gd name="T68" fmla="*/ 2147483647 w 90"/>
                    <a:gd name="T69" fmla="*/ 2147483647 h 246"/>
                    <a:gd name="T70" fmla="*/ 2147483647 w 90"/>
                    <a:gd name="T71" fmla="*/ 2147483647 h 246"/>
                    <a:gd name="T72" fmla="*/ 2147483647 w 90"/>
                    <a:gd name="T73" fmla="*/ 2147483647 h 246"/>
                    <a:gd name="T74" fmla="*/ 2147483647 w 90"/>
                    <a:gd name="T75" fmla="*/ 2147483647 h 246"/>
                    <a:gd name="T76" fmla="*/ 2147483647 w 90"/>
                    <a:gd name="T77" fmla="*/ 2147483647 h 246"/>
                    <a:gd name="T78" fmla="*/ 2147483647 w 90"/>
                    <a:gd name="T79" fmla="*/ 2147483647 h 246"/>
                    <a:gd name="T80" fmla="*/ 2147483647 w 90"/>
                    <a:gd name="T81" fmla="*/ 2147483647 h 246"/>
                    <a:gd name="T82" fmla="*/ 2147483647 w 90"/>
                    <a:gd name="T83" fmla="*/ 2147483647 h 246"/>
                    <a:gd name="T84" fmla="*/ 2147483647 w 90"/>
                    <a:gd name="T85" fmla="*/ 2147483647 h 246"/>
                    <a:gd name="T86" fmla="*/ 2147483647 w 90"/>
                    <a:gd name="T87" fmla="*/ 2147483647 h 246"/>
                    <a:gd name="T88" fmla="*/ 2147483647 w 90"/>
                    <a:gd name="T89" fmla="*/ 2147483647 h 246"/>
                    <a:gd name="T90" fmla="*/ 2147483647 w 90"/>
                    <a:gd name="T91" fmla="*/ 2147483647 h 246"/>
                    <a:gd name="T92" fmla="*/ 2147483647 w 90"/>
                    <a:gd name="T93" fmla="*/ 2147483647 h 246"/>
                    <a:gd name="T94" fmla="*/ 2147483647 w 90"/>
                    <a:gd name="T95" fmla="*/ 2147483647 h 246"/>
                    <a:gd name="T96" fmla="*/ 2147483647 w 90"/>
                    <a:gd name="T97" fmla="*/ 2147483647 h 246"/>
                    <a:gd name="T98" fmla="*/ 2147483647 w 90"/>
                    <a:gd name="T99" fmla="*/ 2147483647 h 246"/>
                    <a:gd name="T100" fmla="*/ 2147483647 w 90"/>
                    <a:gd name="T101" fmla="*/ 2147483647 h 246"/>
                    <a:gd name="T102" fmla="*/ 2147483647 w 90"/>
                    <a:gd name="T103" fmla="*/ 0 h 246"/>
                    <a:gd name="T104" fmla="*/ 2147483647 w 90"/>
                    <a:gd name="T105" fmla="*/ 0 h 246"/>
                    <a:gd name="T106" fmla="*/ 2147483647 w 90"/>
                    <a:gd name="T107" fmla="*/ 2147483647 h 24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0" h="246">
                      <a:moveTo>
                        <a:pt x="1" y="68"/>
                      </a:moveTo>
                      <a:lnTo>
                        <a:pt x="1" y="34"/>
                      </a:lnTo>
                      <a:lnTo>
                        <a:pt x="1" y="74"/>
                      </a:lnTo>
                      <a:lnTo>
                        <a:pt x="1" y="107"/>
                      </a:lnTo>
                      <a:lnTo>
                        <a:pt x="1" y="144"/>
                      </a:lnTo>
                      <a:lnTo>
                        <a:pt x="1" y="177"/>
                      </a:lnTo>
                      <a:lnTo>
                        <a:pt x="1" y="212"/>
                      </a:lnTo>
                      <a:lnTo>
                        <a:pt x="0" y="227"/>
                      </a:lnTo>
                      <a:lnTo>
                        <a:pt x="15" y="222"/>
                      </a:lnTo>
                      <a:lnTo>
                        <a:pt x="14" y="204"/>
                      </a:lnTo>
                      <a:lnTo>
                        <a:pt x="14" y="164"/>
                      </a:lnTo>
                      <a:lnTo>
                        <a:pt x="14" y="139"/>
                      </a:lnTo>
                      <a:lnTo>
                        <a:pt x="18" y="136"/>
                      </a:lnTo>
                      <a:lnTo>
                        <a:pt x="30" y="130"/>
                      </a:lnTo>
                      <a:lnTo>
                        <a:pt x="42" y="128"/>
                      </a:lnTo>
                      <a:lnTo>
                        <a:pt x="52" y="132"/>
                      </a:lnTo>
                      <a:lnTo>
                        <a:pt x="58" y="136"/>
                      </a:lnTo>
                      <a:lnTo>
                        <a:pt x="62" y="141"/>
                      </a:lnTo>
                      <a:lnTo>
                        <a:pt x="67" y="149"/>
                      </a:lnTo>
                      <a:lnTo>
                        <a:pt x="68" y="157"/>
                      </a:lnTo>
                      <a:lnTo>
                        <a:pt x="67" y="170"/>
                      </a:lnTo>
                      <a:lnTo>
                        <a:pt x="66" y="183"/>
                      </a:lnTo>
                      <a:lnTo>
                        <a:pt x="62" y="190"/>
                      </a:lnTo>
                      <a:lnTo>
                        <a:pt x="54" y="197"/>
                      </a:lnTo>
                      <a:lnTo>
                        <a:pt x="47" y="204"/>
                      </a:lnTo>
                      <a:lnTo>
                        <a:pt x="27" y="215"/>
                      </a:lnTo>
                      <a:lnTo>
                        <a:pt x="15" y="221"/>
                      </a:lnTo>
                      <a:lnTo>
                        <a:pt x="0" y="227"/>
                      </a:lnTo>
                      <a:lnTo>
                        <a:pt x="1" y="245"/>
                      </a:lnTo>
                      <a:lnTo>
                        <a:pt x="9" y="245"/>
                      </a:lnTo>
                      <a:lnTo>
                        <a:pt x="30" y="233"/>
                      </a:lnTo>
                      <a:lnTo>
                        <a:pt x="48" y="222"/>
                      </a:lnTo>
                      <a:lnTo>
                        <a:pt x="60" y="213"/>
                      </a:lnTo>
                      <a:lnTo>
                        <a:pt x="69" y="205"/>
                      </a:lnTo>
                      <a:lnTo>
                        <a:pt x="76" y="198"/>
                      </a:lnTo>
                      <a:lnTo>
                        <a:pt x="81" y="189"/>
                      </a:lnTo>
                      <a:lnTo>
                        <a:pt x="87" y="175"/>
                      </a:lnTo>
                      <a:lnTo>
                        <a:pt x="89" y="163"/>
                      </a:lnTo>
                      <a:lnTo>
                        <a:pt x="89" y="154"/>
                      </a:lnTo>
                      <a:lnTo>
                        <a:pt x="85" y="140"/>
                      </a:lnTo>
                      <a:lnTo>
                        <a:pt x="80" y="129"/>
                      </a:lnTo>
                      <a:lnTo>
                        <a:pt x="75" y="121"/>
                      </a:lnTo>
                      <a:lnTo>
                        <a:pt x="65" y="113"/>
                      </a:lnTo>
                      <a:lnTo>
                        <a:pt x="60" y="110"/>
                      </a:lnTo>
                      <a:lnTo>
                        <a:pt x="50" y="107"/>
                      </a:lnTo>
                      <a:lnTo>
                        <a:pt x="43" y="105"/>
                      </a:lnTo>
                      <a:lnTo>
                        <a:pt x="35" y="106"/>
                      </a:lnTo>
                      <a:lnTo>
                        <a:pt x="21" y="113"/>
                      </a:lnTo>
                      <a:lnTo>
                        <a:pt x="13" y="122"/>
                      </a:lnTo>
                      <a:lnTo>
                        <a:pt x="13" y="93"/>
                      </a:lnTo>
                      <a:lnTo>
                        <a:pt x="13" y="53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1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85" name="Freeform 242"/>
                <p:cNvSpPr>
                  <a:spLocks/>
                </p:cNvSpPr>
                <p:nvPr/>
              </p:nvSpPr>
              <p:spPr bwMode="auto">
                <a:xfrm>
                  <a:off x="1627764" y="3967579"/>
                  <a:ext cx="147291" cy="349549"/>
                </a:xfrm>
                <a:custGeom>
                  <a:avLst/>
                  <a:gdLst>
                    <a:gd name="T0" fmla="*/ 2147483647 w 90"/>
                    <a:gd name="T1" fmla="*/ 2147483647 h 246"/>
                    <a:gd name="T2" fmla="*/ 2147483647 w 90"/>
                    <a:gd name="T3" fmla="*/ 2147483647 h 246"/>
                    <a:gd name="T4" fmla="*/ 2147483647 w 90"/>
                    <a:gd name="T5" fmla="*/ 2147483647 h 246"/>
                    <a:gd name="T6" fmla="*/ 2147483647 w 90"/>
                    <a:gd name="T7" fmla="*/ 2147483647 h 246"/>
                    <a:gd name="T8" fmla="*/ 2147483647 w 90"/>
                    <a:gd name="T9" fmla="*/ 2147483647 h 246"/>
                    <a:gd name="T10" fmla="*/ 2147483647 w 90"/>
                    <a:gd name="T11" fmla="*/ 2147483647 h 246"/>
                    <a:gd name="T12" fmla="*/ 2147483647 w 90"/>
                    <a:gd name="T13" fmla="*/ 2147483647 h 246"/>
                    <a:gd name="T14" fmla="*/ 0 w 90"/>
                    <a:gd name="T15" fmla="*/ 2147483647 h 246"/>
                    <a:gd name="T16" fmla="*/ 2147483647 w 90"/>
                    <a:gd name="T17" fmla="*/ 2147483647 h 246"/>
                    <a:gd name="T18" fmla="*/ 2147483647 w 90"/>
                    <a:gd name="T19" fmla="*/ 2147483647 h 246"/>
                    <a:gd name="T20" fmla="*/ 2147483647 w 90"/>
                    <a:gd name="T21" fmla="*/ 2147483647 h 246"/>
                    <a:gd name="T22" fmla="*/ 2147483647 w 90"/>
                    <a:gd name="T23" fmla="*/ 2147483647 h 246"/>
                    <a:gd name="T24" fmla="*/ 2147483647 w 90"/>
                    <a:gd name="T25" fmla="*/ 2147483647 h 246"/>
                    <a:gd name="T26" fmla="*/ 2147483647 w 90"/>
                    <a:gd name="T27" fmla="*/ 2147483647 h 246"/>
                    <a:gd name="T28" fmla="*/ 2147483647 w 90"/>
                    <a:gd name="T29" fmla="*/ 2147483647 h 246"/>
                    <a:gd name="T30" fmla="*/ 2147483647 w 90"/>
                    <a:gd name="T31" fmla="*/ 2147483647 h 246"/>
                    <a:gd name="T32" fmla="*/ 2147483647 w 90"/>
                    <a:gd name="T33" fmla="*/ 2147483647 h 246"/>
                    <a:gd name="T34" fmla="*/ 2147483647 w 90"/>
                    <a:gd name="T35" fmla="*/ 2147483647 h 246"/>
                    <a:gd name="T36" fmla="*/ 2147483647 w 90"/>
                    <a:gd name="T37" fmla="*/ 2147483647 h 246"/>
                    <a:gd name="T38" fmla="*/ 2147483647 w 90"/>
                    <a:gd name="T39" fmla="*/ 2147483647 h 246"/>
                    <a:gd name="T40" fmla="*/ 2147483647 w 90"/>
                    <a:gd name="T41" fmla="*/ 2147483647 h 246"/>
                    <a:gd name="T42" fmla="*/ 2147483647 w 90"/>
                    <a:gd name="T43" fmla="*/ 2147483647 h 246"/>
                    <a:gd name="T44" fmla="*/ 2147483647 w 90"/>
                    <a:gd name="T45" fmla="*/ 2147483647 h 246"/>
                    <a:gd name="T46" fmla="*/ 2147483647 w 90"/>
                    <a:gd name="T47" fmla="*/ 2147483647 h 246"/>
                    <a:gd name="T48" fmla="*/ 2147483647 w 90"/>
                    <a:gd name="T49" fmla="*/ 2147483647 h 246"/>
                    <a:gd name="T50" fmla="*/ 2147483647 w 90"/>
                    <a:gd name="T51" fmla="*/ 2147483647 h 246"/>
                    <a:gd name="T52" fmla="*/ 2147483647 w 90"/>
                    <a:gd name="T53" fmla="*/ 2147483647 h 246"/>
                    <a:gd name="T54" fmla="*/ 0 w 90"/>
                    <a:gd name="T55" fmla="*/ 2147483647 h 246"/>
                    <a:gd name="T56" fmla="*/ 2147483647 w 90"/>
                    <a:gd name="T57" fmla="*/ 2147483647 h 246"/>
                    <a:gd name="T58" fmla="*/ 2147483647 w 90"/>
                    <a:gd name="T59" fmla="*/ 2147483647 h 246"/>
                    <a:gd name="T60" fmla="*/ 2147483647 w 90"/>
                    <a:gd name="T61" fmla="*/ 2147483647 h 246"/>
                    <a:gd name="T62" fmla="*/ 2147483647 w 90"/>
                    <a:gd name="T63" fmla="*/ 2147483647 h 246"/>
                    <a:gd name="T64" fmla="*/ 2147483647 w 90"/>
                    <a:gd name="T65" fmla="*/ 2147483647 h 246"/>
                    <a:gd name="T66" fmla="*/ 2147483647 w 90"/>
                    <a:gd name="T67" fmla="*/ 2147483647 h 246"/>
                    <a:gd name="T68" fmla="*/ 2147483647 w 90"/>
                    <a:gd name="T69" fmla="*/ 2147483647 h 246"/>
                    <a:gd name="T70" fmla="*/ 2147483647 w 90"/>
                    <a:gd name="T71" fmla="*/ 2147483647 h 246"/>
                    <a:gd name="T72" fmla="*/ 2147483647 w 90"/>
                    <a:gd name="T73" fmla="*/ 2147483647 h 246"/>
                    <a:gd name="T74" fmla="*/ 2147483647 w 90"/>
                    <a:gd name="T75" fmla="*/ 2147483647 h 246"/>
                    <a:gd name="T76" fmla="*/ 2147483647 w 90"/>
                    <a:gd name="T77" fmla="*/ 2147483647 h 246"/>
                    <a:gd name="T78" fmla="*/ 2147483647 w 90"/>
                    <a:gd name="T79" fmla="*/ 2147483647 h 246"/>
                    <a:gd name="T80" fmla="*/ 2147483647 w 90"/>
                    <a:gd name="T81" fmla="*/ 2147483647 h 246"/>
                    <a:gd name="T82" fmla="*/ 2147483647 w 90"/>
                    <a:gd name="T83" fmla="*/ 2147483647 h 246"/>
                    <a:gd name="T84" fmla="*/ 2147483647 w 90"/>
                    <a:gd name="T85" fmla="*/ 2147483647 h 246"/>
                    <a:gd name="T86" fmla="*/ 2147483647 w 90"/>
                    <a:gd name="T87" fmla="*/ 2147483647 h 246"/>
                    <a:gd name="T88" fmla="*/ 2147483647 w 90"/>
                    <a:gd name="T89" fmla="*/ 2147483647 h 246"/>
                    <a:gd name="T90" fmla="*/ 2147483647 w 90"/>
                    <a:gd name="T91" fmla="*/ 2147483647 h 246"/>
                    <a:gd name="T92" fmla="*/ 2147483647 w 90"/>
                    <a:gd name="T93" fmla="*/ 2147483647 h 246"/>
                    <a:gd name="T94" fmla="*/ 2147483647 w 90"/>
                    <a:gd name="T95" fmla="*/ 2147483647 h 246"/>
                    <a:gd name="T96" fmla="*/ 2147483647 w 90"/>
                    <a:gd name="T97" fmla="*/ 2147483647 h 246"/>
                    <a:gd name="T98" fmla="*/ 2147483647 w 90"/>
                    <a:gd name="T99" fmla="*/ 2147483647 h 246"/>
                    <a:gd name="T100" fmla="*/ 2147483647 w 90"/>
                    <a:gd name="T101" fmla="*/ 2147483647 h 246"/>
                    <a:gd name="T102" fmla="*/ 2147483647 w 90"/>
                    <a:gd name="T103" fmla="*/ 0 h 246"/>
                    <a:gd name="T104" fmla="*/ 2147483647 w 90"/>
                    <a:gd name="T105" fmla="*/ 0 h 246"/>
                    <a:gd name="T106" fmla="*/ 2147483647 w 90"/>
                    <a:gd name="T107" fmla="*/ 2147483647 h 24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0" h="246">
                      <a:moveTo>
                        <a:pt x="1" y="68"/>
                      </a:moveTo>
                      <a:lnTo>
                        <a:pt x="1" y="34"/>
                      </a:lnTo>
                      <a:lnTo>
                        <a:pt x="1" y="74"/>
                      </a:lnTo>
                      <a:lnTo>
                        <a:pt x="1" y="107"/>
                      </a:lnTo>
                      <a:lnTo>
                        <a:pt x="1" y="144"/>
                      </a:lnTo>
                      <a:lnTo>
                        <a:pt x="1" y="177"/>
                      </a:lnTo>
                      <a:lnTo>
                        <a:pt x="1" y="212"/>
                      </a:lnTo>
                      <a:lnTo>
                        <a:pt x="0" y="227"/>
                      </a:lnTo>
                      <a:lnTo>
                        <a:pt x="15" y="222"/>
                      </a:lnTo>
                      <a:lnTo>
                        <a:pt x="14" y="204"/>
                      </a:lnTo>
                      <a:lnTo>
                        <a:pt x="14" y="164"/>
                      </a:lnTo>
                      <a:lnTo>
                        <a:pt x="14" y="139"/>
                      </a:lnTo>
                      <a:lnTo>
                        <a:pt x="18" y="136"/>
                      </a:lnTo>
                      <a:lnTo>
                        <a:pt x="30" y="130"/>
                      </a:lnTo>
                      <a:lnTo>
                        <a:pt x="42" y="128"/>
                      </a:lnTo>
                      <a:lnTo>
                        <a:pt x="52" y="132"/>
                      </a:lnTo>
                      <a:lnTo>
                        <a:pt x="58" y="136"/>
                      </a:lnTo>
                      <a:lnTo>
                        <a:pt x="62" y="141"/>
                      </a:lnTo>
                      <a:lnTo>
                        <a:pt x="67" y="149"/>
                      </a:lnTo>
                      <a:lnTo>
                        <a:pt x="68" y="157"/>
                      </a:lnTo>
                      <a:lnTo>
                        <a:pt x="67" y="170"/>
                      </a:lnTo>
                      <a:lnTo>
                        <a:pt x="66" y="183"/>
                      </a:lnTo>
                      <a:lnTo>
                        <a:pt x="62" y="190"/>
                      </a:lnTo>
                      <a:lnTo>
                        <a:pt x="54" y="197"/>
                      </a:lnTo>
                      <a:lnTo>
                        <a:pt x="47" y="204"/>
                      </a:lnTo>
                      <a:lnTo>
                        <a:pt x="27" y="215"/>
                      </a:lnTo>
                      <a:lnTo>
                        <a:pt x="15" y="221"/>
                      </a:lnTo>
                      <a:lnTo>
                        <a:pt x="0" y="227"/>
                      </a:lnTo>
                      <a:lnTo>
                        <a:pt x="1" y="245"/>
                      </a:lnTo>
                      <a:lnTo>
                        <a:pt x="9" y="245"/>
                      </a:lnTo>
                      <a:lnTo>
                        <a:pt x="30" y="233"/>
                      </a:lnTo>
                      <a:lnTo>
                        <a:pt x="48" y="222"/>
                      </a:lnTo>
                      <a:lnTo>
                        <a:pt x="60" y="213"/>
                      </a:lnTo>
                      <a:lnTo>
                        <a:pt x="69" y="205"/>
                      </a:lnTo>
                      <a:lnTo>
                        <a:pt x="76" y="198"/>
                      </a:lnTo>
                      <a:lnTo>
                        <a:pt x="81" y="189"/>
                      </a:lnTo>
                      <a:lnTo>
                        <a:pt x="87" y="175"/>
                      </a:lnTo>
                      <a:lnTo>
                        <a:pt x="89" y="163"/>
                      </a:lnTo>
                      <a:lnTo>
                        <a:pt x="89" y="154"/>
                      </a:lnTo>
                      <a:lnTo>
                        <a:pt x="85" y="140"/>
                      </a:lnTo>
                      <a:lnTo>
                        <a:pt x="80" y="129"/>
                      </a:lnTo>
                      <a:lnTo>
                        <a:pt x="75" y="121"/>
                      </a:lnTo>
                      <a:lnTo>
                        <a:pt x="65" y="113"/>
                      </a:lnTo>
                      <a:lnTo>
                        <a:pt x="60" y="110"/>
                      </a:lnTo>
                      <a:lnTo>
                        <a:pt x="50" y="107"/>
                      </a:lnTo>
                      <a:lnTo>
                        <a:pt x="43" y="105"/>
                      </a:lnTo>
                      <a:lnTo>
                        <a:pt x="35" y="106"/>
                      </a:lnTo>
                      <a:lnTo>
                        <a:pt x="21" y="113"/>
                      </a:lnTo>
                      <a:lnTo>
                        <a:pt x="13" y="122"/>
                      </a:lnTo>
                      <a:lnTo>
                        <a:pt x="13" y="93"/>
                      </a:lnTo>
                      <a:lnTo>
                        <a:pt x="13" y="53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1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86" name="Freeform 243"/>
                <p:cNvSpPr>
                  <a:spLocks/>
                </p:cNvSpPr>
                <p:nvPr/>
              </p:nvSpPr>
              <p:spPr bwMode="auto">
                <a:xfrm>
                  <a:off x="1627764" y="2706049"/>
                  <a:ext cx="147291" cy="349549"/>
                </a:xfrm>
                <a:custGeom>
                  <a:avLst/>
                  <a:gdLst>
                    <a:gd name="T0" fmla="*/ 2147483647 w 90"/>
                    <a:gd name="T1" fmla="*/ 2147483647 h 246"/>
                    <a:gd name="T2" fmla="*/ 2147483647 w 90"/>
                    <a:gd name="T3" fmla="*/ 2147483647 h 246"/>
                    <a:gd name="T4" fmla="*/ 2147483647 w 90"/>
                    <a:gd name="T5" fmla="*/ 2147483647 h 246"/>
                    <a:gd name="T6" fmla="*/ 2147483647 w 90"/>
                    <a:gd name="T7" fmla="*/ 2147483647 h 246"/>
                    <a:gd name="T8" fmla="*/ 2147483647 w 90"/>
                    <a:gd name="T9" fmla="*/ 2147483647 h 246"/>
                    <a:gd name="T10" fmla="*/ 2147483647 w 90"/>
                    <a:gd name="T11" fmla="*/ 2147483647 h 246"/>
                    <a:gd name="T12" fmla="*/ 2147483647 w 90"/>
                    <a:gd name="T13" fmla="*/ 2147483647 h 246"/>
                    <a:gd name="T14" fmla="*/ 0 w 90"/>
                    <a:gd name="T15" fmla="*/ 2147483647 h 246"/>
                    <a:gd name="T16" fmla="*/ 2147483647 w 90"/>
                    <a:gd name="T17" fmla="*/ 2147483647 h 246"/>
                    <a:gd name="T18" fmla="*/ 2147483647 w 90"/>
                    <a:gd name="T19" fmla="*/ 2147483647 h 246"/>
                    <a:gd name="T20" fmla="*/ 2147483647 w 90"/>
                    <a:gd name="T21" fmla="*/ 2147483647 h 246"/>
                    <a:gd name="T22" fmla="*/ 2147483647 w 90"/>
                    <a:gd name="T23" fmla="*/ 2147483647 h 246"/>
                    <a:gd name="T24" fmla="*/ 2147483647 w 90"/>
                    <a:gd name="T25" fmla="*/ 2147483647 h 246"/>
                    <a:gd name="T26" fmla="*/ 2147483647 w 90"/>
                    <a:gd name="T27" fmla="*/ 2147483647 h 246"/>
                    <a:gd name="T28" fmla="*/ 2147483647 w 90"/>
                    <a:gd name="T29" fmla="*/ 2147483647 h 246"/>
                    <a:gd name="T30" fmla="*/ 2147483647 w 90"/>
                    <a:gd name="T31" fmla="*/ 2147483647 h 246"/>
                    <a:gd name="T32" fmla="*/ 2147483647 w 90"/>
                    <a:gd name="T33" fmla="*/ 2147483647 h 246"/>
                    <a:gd name="T34" fmla="*/ 2147483647 w 90"/>
                    <a:gd name="T35" fmla="*/ 2147483647 h 246"/>
                    <a:gd name="T36" fmla="*/ 2147483647 w 90"/>
                    <a:gd name="T37" fmla="*/ 2147483647 h 246"/>
                    <a:gd name="T38" fmla="*/ 2147483647 w 90"/>
                    <a:gd name="T39" fmla="*/ 2147483647 h 246"/>
                    <a:gd name="T40" fmla="*/ 2147483647 w 90"/>
                    <a:gd name="T41" fmla="*/ 2147483647 h 246"/>
                    <a:gd name="T42" fmla="*/ 2147483647 w 90"/>
                    <a:gd name="T43" fmla="*/ 2147483647 h 246"/>
                    <a:gd name="T44" fmla="*/ 2147483647 w 90"/>
                    <a:gd name="T45" fmla="*/ 2147483647 h 246"/>
                    <a:gd name="T46" fmla="*/ 2147483647 w 90"/>
                    <a:gd name="T47" fmla="*/ 2147483647 h 246"/>
                    <a:gd name="T48" fmla="*/ 2147483647 w 90"/>
                    <a:gd name="T49" fmla="*/ 2147483647 h 246"/>
                    <a:gd name="T50" fmla="*/ 2147483647 w 90"/>
                    <a:gd name="T51" fmla="*/ 2147483647 h 246"/>
                    <a:gd name="T52" fmla="*/ 2147483647 w 90"/>
                    <a:gd name="T53" fmla="*/ 2147483647 h 246"/>
                    <a:gd name="T54" fmla="*/ 0 w 90"/>
                    <a:gd name="T55" fmla="*/ 2147483647 h 246"/>
                    <a:gd name="T56" fmla="*/ 2147483647 w 90"/>
                    <a:gd name="T57" fmla="*/ 2147483647 h 246"/>
                    <a:gd name="T58" fmla="*/ 2147483647 w 90"/>
                    <a:gd name="T59" fmla="*/ 2147483647 h 246"/>
                    <a:gd name="T60" fmla="*/ 2147483647 w 90"/>
                    <a:gd name="T61" fmla="*/ 2147483647 h 246"/>
                    <a:gd name="T62" fmla="*/ 2147483647 w 90"/>
                    <a:gd name="T63" fmla="*/ 2147483647 h 246"/>
                    <a:gd name="T64" fmla="*/ 2147483647 w 90"/>
                    <a:gd name="T65" fmla="*/ 2147483647 h 246"/>
                    <a:gd name="T66" fmla="*/ 2147483647 w 90"/>
                    <a:gd name="T67" fmla="*/ 2147483647 h 246"/>
                    <a:gd name="T68" fmla="*/ 2147483647 w 90"/>
                    <a:gd name="T69" fmla="*/ 2147483647 h 246"/>
                    <a:gd name="T70" fmla="*/ 2147483647 w 90"/>
                    <a:gd name="T71" fmla="*/ 2147483647 h 246"/>
                    <a:gd name="T72" fmla="*/ 2147483647 w 90"/>
                    <a:gd name="T73" fmla="*/ 2147483647 h 246"/>
                    <a:gd name="T74" fmla="*/ 2147483647 w 90"/>
                    <a:gd name="T75" fmla="*/ 2147483647 h 246"/>
                    <a:gd name="T76" fmla="*/ 2147483647 w 90"/>
                    <a:gd name="T77" fmla="*/ 2147483647 h 246"/>
                    <a:gd name="T78" fmla="*/ 2147483647 w 90"/>
                    <a:gd name="T79" fmla="*/ 2147483647 h 246"/>
                    <a:gd name="T80" fmla="*/ 2147483647 w 90"/>
                    <a:gd name="T81" fmla="*/ 2147483647 h 246"/>
                    <a:gd name="T82" fmla="*/ 2147483647 w 90"/>
                    <a:gd name="T83" fmla="*/ 2147483647 h 246"/>
                    <a:gd name="T84" fmla="*/ 2147483647 w 90"/>
                    <a:gd name="T85" fmla="*/ 2147483647 h 246"/>
                    <a:gd name="T86" fmla="*/ 2147483647 w 90"/>
                    <a:gd name="T87" fmla="*/ 2147483647 h 246"/>
                    <a:gd name="T88" fmla="*/ 2147483647 w 90"/>
                    <a:gd name="T89" fmla="*/ 2147483647 h 246"/>
                    <a:gd name="T90" fmla="*/ 2147483647 w 90"/>
                    <a:gd name="T91" fmla="*/ 2147483647 h 246"/>
                    <a:gd name="T92" fmla="*/ 2147483647 w 90"/>
                    <a:gd name="T93" fmla="*/ 2147483647 h 246"/>
                    <a:gd name="T94" fmla="*/ 2147483647 w 90"/>
                    <a:gd name="T95" fmla="*/ 2147483647 h 246"/>
                    <a:gd name="T96" fmla="*/ 2147483647 w 90"/>
                    <a:gd name="T97" fmla="*/ 2147483647 h 246"/>
                    <a:gd name="T98" fmla="*/ 2147483647 w 90"/>
                    <a:gd name="T99" fmla="*/ 2147483647 h 246"/>
                    <a:gd name="T100" fmla="*/ 2147483647 w 90"/>
                    <a:gd name="T101" fmla="*/ 2147483647 h 246"/>
                    <a:gd name="T102" fmla="*/ 2147483647 w 90"/>
                    <a:gd name="T103" fmla="*/ 0 h 246"/>
                    <a:gd name="T104" fmla="*/ 2147483647 w 90"/>
                    <a:gd name="T105" fmla="*/ 0 h 246"/>
                    <a:gd name="T106" fmla="*/ 2147483647 w 90"/>
                    <a:gd name="T107" fmla="*/ 2147483647 h 24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0" h="246">
                      <a:moveTo>
                        <a:pt x="1" y="68"/>
                      </a:moveTo>
                      <a:lnTo>
                        <a:pt x="1" y="34"/>
                      </a:lnTo>
                      <a:lnTo>
                        <a:pt x="1" y="74"/>
                      </a:lnTo>
                      <a:lnTo>
                        <a:pt x="1" y="107"/>
                      </a:lnTo>
                      <a:lnTo>
                        <a:pt x="1" y="144"/>
                      </a:lnTo>
                      <a:lnTo>
                        <a:pt x="1" y="177"/>
                      </a:lnTo>
                      <a:lnTo>
                        <a:pt x="1" y="212"/>
                      </a:lnTo>
                      <a:lnTo>
                        <a:pt x="0" y="227"/>
                      </a:lnTo>
                      <a:lnTo>
                        <a:pt x="15" y="222"/>
                      </a:lnTo>
                      <a:lnTo>
                        <a:pt x="14" y="204"/>
                      </a:lnTo>
                      <a:lnTo>
                        <a:pt x="14" y="164"/>
                      </a:lnTo>
                      <a:lnTo>
                        <a:pt x="14" y="139"/>
                      </a:lnTo>
                      <a:lnTo>
                        <a:pt x="18" y="136"/>
                      </a:lnTo>
                      <a:lnTo>
                        <a:pt x="30" y="130"/>
                      </a:lnTo>
                      <a:lnTo>
                        <a:pt x="42" y="128"/>
                      </a:lnTo>
                      <a:lnTo>
                        <a:pt x="52" y="132"/>
                      </a:lnTo>
                      <a:lnTo>
                        <a:pt x="58" y="136"/>
                      </a:lnTo>
                      <a:lnTo>
                        <a:pt x="62" y="141"/>
                      </a:lnTo>
                      <a:lnTo>
                        <a:pt x="67" y="149"/>
                      </a:lnTo>
                      <a:lnTo>
                        <a:pt x="68" y="157"/>
                      </a:lnTo>
                      <a:lnTo>
                        <a:pt x="67" y="170"/>
                      </a:lnTo>
                      <a:lnTo>
                        <a:pt x="66" y="183"/>
                      </a:lnTo>
                      <a:lnTo>
                        <a:pt x="62" y="190"/>
                      </a:lnTo>
                      <a:lnTo>
                        <a:pt x="54" y="197"/>
                      </a:lnTo>
                      <a:lnTo>
                        <a:pt x="47" y="204"/>
                      </a:lnTo>
                      <a:lnTo>
                        <a:pt x="27" y="215"/>
                      </a:lnTo>
                      <a:lnTo>
                        <a:pt x="15" y="221"/>
                      </a:lnTo>
                      <a:lnTo>
                        <a:pt x="0" y="227"/>
                      </a:lnTo>
                      <a:lnTo>
                        <a:pt x="1" y="245"/>
                      </a:lnTo>
                      <a:lnTo>
                        <a:pt x="9" y="245"/>
                      </a:lnTo>
                      <a:lnTo>
                        <a:pt x="30" y="233"/>
                      </a:lnTo>
                      <a:lnTo>
                        <a:pt x="48" y="222"/>
                      </a:lnTo>
                      <a:lnTo>
                        <a:pt x="60" y="213"/>
                      </a:lnTo>
                      <a:lnTo>
                        <a:pt x="69" y="205"/>
                      </a:lnTo>
                      <a:lnTo>
                        <a:pt x="76" y="198"/>
                      </a:lnTo>
                      <a:lnTo>
                        <a:pt x="81" y="189"/>
                      </a:lnTo>
                      <a:lnTo>
                        <a:pt x="87" y="175"/>
                      </a:lnTo>
                      <a:lnTo>
                        <a:pt x="89" y="163"/>
                      </a:lnTo>
                      <a:lnTo>
                        <a:pt x="89" y="154"/>
                      </a:lnTo>
                      <a:lnTo>
                        <a:pt x="85" y="140"/>
                      </a:lnTo>
                      <a:lnTo>
                        <a:pt x="80" y="129"/>
                      </a:lnTo>
                      <a:lnTo>
                        <a:pt x="75" y="121"/>
                      </a:lnTo>
                      <a:lnTo>
                        <a:pt x="65" y="113"/>
                      </a:lnTo>
                      <a:lnTo>
                        <a:pt x="60" y="110"/>
                      </a:lnTo>
                      <a:lnTo>
                        <a:pt x="50" y="107"/>
                      </a:lnTo>
                      <a:lnTo>
                        <a:pt x="43" y="105"/>
                      </a:lnTo>
                      <a:lnTo>
                        <a:pt x="35" y="106"/>
                      </a:lnTo>
                      <a:lnTo>
                        <a:pt x="21" y="113"/>
                      </a:lnTo>
                      <a:lnTo>
                        <a:pt x="13" y="122"/>
                      </a:lnTo>
                      <a:lnTo>
                        <a:pt x="13" y="93"/>
                      </a:lnTo>
                      <a:lnTo>
                        <a:pt x="13" y="53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1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grpSp>
              <p:nvGrpSpPr>
                <p:cNvPr id="87" name="Группа 3"/>
                <p:cNvGrpSpPr>
                  <a:grpSpLocks/>
                </p:cNvGrpSpPr>
                <p:nvPr/>
              </p:nvGrpSpPr>
              <p:grpSpPr bwMode="auto">
                <a:xfrm>
                  <a:off x="973137" y="1169011"/>
                  <a:ext cx="7200893" cy="906273"/>
                  <a:chOff x="973137" y="1169011"/>
                  <a:chExt cx="7200893" cy="906273"/>
                </a:xfrm>
              </p:grpSpPr>
              <p:grpSp>
                <p:nvGrpSpPr>
                  <p:cNvPr id="88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973137" y="1318366"/>
                    <a:ext cx="7200893" cy="756918"/>
                    <a:chOff x="240" y="768"/>
                    <a:chExt cx="5280" cy="576"/>
                  </a:xfrm>
                </p:grpSpPr>
                <p:sp>
                  <p:nvSpPr>
                    <p:cNvPr id="111" name="Line 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768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12" name="Line 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912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13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200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14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056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15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" y="1344"/>
                      <a:ext cx="528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 dirty="0"/>
                    </a:p>
                  </p:txBody>
                </p:sp>
              </p:grpSp>
              <p:sp>
                <p:nvSpPr>
                  <p:cNvPr id="9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973137" y="1318366"/>
                    <a:ext cx="0" cy="75691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2" name="Freeform 56"/>
                  <p:cNvSpPr>
                    <a:spLocks/>
                  </p:cNvSpPr>
                  <p:nvPr/>
                </p:nvSpPr>
                <p:spPr bwMode="auto">
                  <a:xfrm>
                    <a:off x="2450138" y="1169011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3" name="Freeform 57"/>
                  <p:cNvSpPr>
                    <a:spLocks/>
                  </p:cNvSpPr>
                  <p:nvPr/>
                </p:nvSpPr>
                <p:spPr bwMode="auto">
                  <a:xfrm>
                    <a:off x="3292971" y="1244338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4" name="Freeform 58"/>
                  <p:cNvSpPr>
                    <a:spLocks/>
                  </p:cNvSpPr>
                  <p:nvPr/>
                </p:nvSpPr>
                <p:spPr bwMode="auto">
                  <a:xfrm>
                    <a:off x="3972667" y="1244338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5" name="Freeform 59"/>
                  <p:cNvSpPr>
                    <a:spLocks/>
                  </p:cNvSpPr>
                  <p:nvPr/>
                </p:nvSpPr>
                <p:spPr bwMode="auto">
                  <a:xfrm>
                    <a:off x="5104665" y="1193884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6" name="Freeform 60"/>
                  <p:cNvSpPr>
                    <a:spLocks/>
                  </p:cNvSpPr>
                  <p:nvPr/>
                </p:nvSpPr>
                <p:spPr bwMode="auto">
                  <a:xfrm>
                    <a:off x="5933979" y="1371268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7" name="Freeform 61"/>
                  <p:cNvSpPr>
                    <a:spLocks/>
                  </p:cNvSpPr>
                  <p:nvPr/>
                </p:nvSpPr>
                <p:spPr bwMode="auto">
                  <a:xfrm>
                    <a:off x="6554681" y="1381443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98" name="Freeform 62"/>
                  <p:cNvSpPr>
                    <a:spLocks/>
                  </p:cNvSpPr>
                  <p:nvPr/>
                </p:nvSpPr>
                <p:spPr bwMode="auto">
                  <a:xfrm>
                    <a:off x="7584866" y="1192213"/>
                    <a:ext cx="495061" cy="692528"/>
                  </a:xfrm>
                  <a:custGeom>
                    <a:avLst/>
                    <a:gdLst>
                      <a:gd name="T0" fmla="*/ 2147483647 w 303"/>
                      <a:gd name="T1" fmla="*/ 2147483647 h 488"/>
                      <a:gd name="T2" fmla="*/ 2147483647 w 303"/>
                      <a:gd name="T3" fmla="*/ 2147483647 h 488"/>
                      <a:gd name="T4" fmla="*/ 2147483647 w 303"/>
                      <a:gd name="T5" fmla="*/ 2147483647 h 488"/>
                      <a:gd name="T6" fmla="*/ 2147483647 w 303"/>
                      <a:gd name="T7" fmla="*/ 2147483647 h 488"/>
                      <a:gd name="T8" fmla="*/ 2147483647 w 303"/>
                      <a:gd name="T9" fmla="*/ 2147483647 h 488"/>
                      <a:gd name="T10" fmla="*/ 2147483647 w 303"/>
                      <a:gd name="T11" fmla="*/ 2147483647 h 488"/>
                      <a:gd name="T12" fmla="*/ 2147483647 w 303"/>
                      <a:gd name="T13" fmla="*/ 2147483647 h 488"/>
                      <a:gd name="T14" fmla="*/ 2147483647 w 303"/>
                      <a:gd name="T15" fmla="*/ 2147483647 h 488"/>
                      <a:gd name="T16" fmla="*/ 2147483647 w 303"/>
                      <a:gd name="T17" fmla="*/ 2147483647 h 488"/>
                      <a:gd name="T18" fmla="*/ 2147483647 w 303"/>
                      <a:gd name="T19" fmla="*/ 2147483647 h 488"/>
                      <a:gd name="T20" fmla="*/ 2147483647 w 303"/>
                      <a:gd name="T21" fmla="*/ 2147483647 h 488"/>
                      <a:gd name="T22" fmla="*/ 2147483647 w 303"/>
                      <a:gd name="T23" fmla="*/ 2147483647 h 488"/>
                      <a:gd name="T24" fmla="*/ 2147483647 w 303"/>
                      <a:gd name="T25" fmla="*/ 2147483647 h 488"/>
                      <a:gd name="T26" fmla="*/ 2147483647 w 303"/>
                      <a:gd name="T27" fmla="*/ 2147483647 h 488"/>
                      <a:gd name="T28" fmla="*/ 2147483647 w 303"/>
                      <a:gd name="T29" fmla="*/ 2147483647 h 488"/>
                      <a:gd name="T30" fmla="*/ 2147483647 w 303"/>
                      <a:gd name="T31" fmla="*/ 2147483647 h 488"/>
                      <a:gd name="T32" fmla="*/ 2147483647 w 303"/>
                      <a:gd name="T33" fmla="*/ 2147483647 h 488"/>
                      <a:gd name="T34" fmla="*/ 2147483647 w 303"/>
                      <a:gd name="T35" fmla="*/ 2147483647 h 488"/>
                      <a:gd name="T36" fmla="*/ 2147483647 w 303"/>
                      <a:gd name="T37" fmla="*/ 2147483647 h 488"/>
                      <a:gd name="T38" fmla="*/ 2147483647 w 303"/>
                      <a:gd name="T39" fmla="*/ 2147483647 h 488"/>
                      <a:gd name="T40" fmla="*/ 2147483647 w 303"/>
                      <a:gd name="T41" fmla="*/ 2147483647 h 488"/>
                      <a:gd name="T42" fmla="*/ 2147483647 w 303"/>
                      <a:gd name="T43" fmla="*/ 2147483647 h 488"/>
                      <a:gd name="T44" fmla="*/ 2147483647 w 303"/>
                      <a:gd name="T45" fmla="*/ 2147483647 h 488"/>
                      <a:gd name="T46" fmla="*/ 2147483647 w 303"/>
                      <a:gd name="T47" fmla="*/ 2147483647 h 488"/>
                      <a:gd name="T48" fmla="*/ 2147483647 w 303"/>
                      <a:gd name="T49" fmla="*/ 2147483647 h 488"/>
                      <a:gd name="T50" fmla="*/ 2147483647 w 303"/>
                      <a:gd name="T51" fmla="*/ 2147483647 h 488"/>
                      <a:gd name="T52" fmla="*/ 2147483647 w 303"/>
                      <a:gd name="T53" fmla="*/ 2147483647 h 488"/>
                      <a:gd name="T54" fmla="*/ 2147483647 w 303"/>
                      <a:gd name="T55" fmla="*/ 2147483647 h 488"/>
                      <a:gd name="T56" fmla="*/ 2147483647 w 303"/>
                      <a:gd name="T57" fmla="*/ 2147483647 h 488"/>
                      <a:gd name="T58" fmla="*/ 2147483647 w 303"/>
                      <a:gd name="T59" fmla="*/ 2147483647 h 488"/>
                      <a:gd name="T60" fmla="*/ 2147483647 w 303"/>
                      <a:gd name="T61" fmla="*/ 2147483647 h 488"/>
                      <a:gd name="T62" fmla="*/ 2147483647 w 303"/>
                      <a:gd name="T63" fmla="*/ 2147483647 h 488"/>
                      <a:gd name="T64" fmla="*/ 2147483647 w 303"/>
                      <a:gd name="T65" fmla="*/ 2147483647 h 488"/>
                      <a:gd name="T66" fmla="*/ 2147483647 w 303"/>
                      <a:gd name="T67" fmla="*/ 2147483647 h 488"/>
                      <a:gd name="T68" fmla="*/ 2147483647 w 303"/>
                      <a:gd name="T69" fmla="*/ 2147483647 h 488"/>
                      <a:gd name="T70" fmla="*/ 2147483647 w 303"/>
                      <a:gd name="T71" fmla="*/ 2147483647 h 488"/>
                      <a:gd name="T72" fmla="*/ 2147483647 w 303"/>
                      <a:gd name="T73" fmla="*/ 2147483647 h 488"/>
                      <a:gd name="T74" fmla="*/ 2147483647 w 303"/>
                      <a:gd name="T75" fmla="*/ 2147483647 h 488"/>
                      <a:gd name="T76" fmla="*/ 2147483647 w 303"/>
                      <a:gd name="T77" fmla="*/ 2147483647 h 488"/>
                      <a:gd name="T78" fmla="*/ 2147483647 w 303"/>
                      <a:gd name="T79" fmla="*/ 2147483647 h 488"/>
                      <a:gd name="T80" fmla="*/ 2147483647 w 303"/>
                      <a:gd name="T81" fmla="*/ 2147483647 h 488"/>
                      <a:gd name="T82" fmla="*/ 2147483647 w 303"/>
                      <a:gd name="T83" fmla="*/ 2147483647 h 488"/>
                      <a:gd name="T84" fmla="*/ 0 w 303"/>
                      <a:gd name="T85" fmla="*/ 2147483647 h 488"/>
                      <a:gd name="T86" fmla="*/ 2147483647 w 303"/>
                      <a:gd name="T87" fmla="*/ 2147483647 h 488"/>
                      <a:gd name="T88" fmla="*/ 2147483647 w 303"/>
                      <a:gd name="T89" fmla="*/ 2147483647 h 488"/>
                      <a:gd name="T90" fmla="*/ 2147483647 w 303"/>
                      <a:gd name="T91" fmla="*/ 2147483647 h 488"/>
                      <a:gd name="T92" fmla="*/ 2147483647 w 303"/>
                      <a:gd name="T93" fmla="*/ 2147483647 h 488"/>
                      <a:gd name="T94" fmla="*/ 2147483647 w 303"/>
                      <a:gd name="T95" fmla="*/ 2147483647 h 488"/>
                      <a:gd name="T96" fmla="*/ 2147483647 w 303"/>
                      <a:gd name="T97" fmla="*/ 2147483647 h 488"/>
                      <a:gd name="T98" fmla="*/ 2147483647 w 303"/>
                      <a:gd name="T99" fmla="*/ 2147483647 h 488"/>
                      <a:gd name="T100" fmla="*/ 2147483647 w 303"/>
                      <a:gd name="T101" fmla="*/ 2147483647 h 488"/>
                      <a:gd name="T102" fmla="*/ 2147483647 w 303"/>
                      <a:gd name="T103" fmla="*/ 2147483647 h 488"/>
                      <a:gd name="T104" fmla="*/ 2147483647 w 303"/>
                      <a:gd name="T105" fmla="*/ 0 h 488"/>
                      <a:gd name="T106" fmla="*/ 2147483647 w 303"/>
                      <a:gd name="T107" fmla="*/ 2147483647 h 48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303" h="488">
                        <a:moveTo>
                          <a:pt x="174" y="4"/>
                        </a:moveTo>
                        <a:lnTo>
                          <a:pt x="176" y="14"/>
                        </a:lnTo>
                        <a:lnTo>
                          <a:pt x="179" y="26"/>
                        </a:lnTo>
                        <a:lnTo>
                          <a:pt x="183" y="36"/>
                        </a:lnTo>
                        <a:lnTo>
                          <a:pt x="187" y="46"/>
                        </a:lnTo>
                        <a:lnTo>
                          <a:pt x="192" y="54"/>
                        </a:lnTo>
                        <a:lnTo>
                          <a:pt x="198" y="62"/>
                        </a:lnTo>
                        <a:lnTo>
                          <a:pt x="203" y="70"/>
                        </a:lnTo>
                        <a:lnTo>
                          <a:pt x="211" y="80"/>
                        </a:lnTo>
                        <a:lnTo>
                          <a:pt x="214" y="84"/>
                        </a:lnTo>
                        <a:lnTo>
                          <a:pt x="224" y="95"/>
                        </a:lnTo>
                        <a:lnTo>
                          <a:pt x="229" y="101"/>
                        </a:lnTo>
                        <a:lnTo>
                          <a:pt x="239" y="112"/>
                        </a:lnTo>
                        <a:lnTo>
                          <a:pt x="248" y="123"/>
                        </a:lnTo>
                        <a:lnTo>
                          <a:pt x="256" y="132"/>
                        </a:lnTo>
                        <a:lnTo>
                          <a:pt x="263" y="141"/>
                        </a:lnTo>
                        <a:lnTo>
                          <a:pt x="272" y="153"/>
                        </a:lnTo>
                        <a:lnTo>
                          <a:pt x="280" y="166"/>
                        </a:lnTo>
                        <a:lnTo>
                          <a:pt x="287" y="179"/>
                        </a:lnTo>
                        <a:lnTo>
                          <a:pt x="293" y="192"/>
                        </a:lnTo>
                        <a:lnTo>
                          <a:pt x="297" y="205"/>
                        </a:lnTo>
                        <a:lnTo>
                          <a:pt x="300" y="218"/>
                        </a:lnTo>
                        <a:lnTo>
                          <a:pt x="301" y="232"/>
                        </a:lnTo>
                        <a:lnTo>
                          <a:pt x="302" y="246"/>
                        </a:lnTo>
                        <a:lnTo>
                          <a:pt x="302" y="256"/>
                        </a:lnTo>
                        <a:lnTo>
                          <a:pt x="301" y="268"/>
                        </a:lnTo>
                        <a:lnTo>
                          <a:pt x="297" y="283"/>
                        </a:lnTo>
                        <a:lnTo>
                          <a:pt x="295" y="291"/>
                        </a:lnTo>
                        <a:lnTo>
                          <a:pt x="290" y="308"/>
                        </a:lnTo>
                        <a:lnTo>
                          <a:pt x="284" y="326"/>
                        </a:lnTo>
                        <a:lnTo>
                          <a:pt x="275" y="344"/>
                        </a:lnTo>
                        <a:lnTo>
                          <a:pt x="266" y="363"/>
                        </a:lnTo>
                        <a:lnTo>
                          <a:pt x="254" y="383"/>
                        </a:lnTo>
                        <a:lnTo>
                          <a:pt x="248" y="379"/>
                        </a:lnTo>
                        <a:lnTo>
                          <a:pt x="253" y="365"/>
                        </a:lnTo>
                        <a:lnTo>
                          <a:pt x="260" y="350"/>
                        </a:lnTo>
                        <a:lnTo>
                          <a:pt x="267" y="332"/>
                        </a:lnTo>
                        <a:lnTo>
                          <a:pt x="273" y="317"/>
                        </a:lnTo>
                        <a:lnTo>
                          <a:pt x="278" y="301"/>
                        </a:lnTo>
                        <a:lnTo>
                          <a:pt x="282" y="286"/>
                        </a:lnTo>
                        <a:lnTo>
                          <a:pt x="285" y="271"/>
                        </a:lnTo>
                        <a:lnTo>
                          <a:pt x="286" y="256"/>
                        </a:lnTo>
                        <a:lnTo>
                          <a:pt x="285" y="244"/>
                        </a:lnTo>
                        <a:lnTo>
                          <a:pt x="284" y="233"/>
                        </a:lnTo>
                        <a:lnTo>
                          <a:pt x="280" y="221"/>
                        </a:lnTo>
                        <a:lnTo>
                          <a:pt x="276" y="210"/>
                        </a:lnTo>
                        <a:lnTo>
                          <a:pt x="271" y="198"/>
                        </a:lnTo>
                        <a:lnTo>
                          <a:pt x="264" y="187"/>
                        </a:lnTo>
                        <a:lnTo>
                          <a:pt x="257" y="176"/>
                        </a:lnTo>
                        <a:lnTo>
                          <a:pt x="249" y="167"/>
                        </a:lnTo>
                        <a:lnTo>
                          <a:pt x="241" y="157"/>
                        </a:lnTo>
                        <a:lnTo>
                          <a:pt x="231" y="149"/>
                        </a:lnTo>
                        <a:lnTo>
                          <a:pt x="222" y="141"/>
                        </a:lnTo>
                        <a:lnTo>
                          <a:pt x="211" y="135"/>
                        </a:lnTo>
                        <a:lnTo>
                          <a:pt x="202" y="130"/>
                        </a:lnTo>
                        <a:lnTo>
                          <a:pt x="193" y="126"/>
                        </a:lnTo>
                        <a:lnTo>
                          <a:pt x="183" y="123"/>
                        </a:lnTo>
                        <a:lnTo>
                          <a:pt x="174" y="122"/>
                        </a:lnTo>
                        <a:lnTo>
                          <a:pt x="174" y="420"/>
                        </a:lnTo>
                        <a:lnTo>
                          <a:pt x="172" y="427"/>
                        </a:lnTo>
                        <a:lnTo>
                          <a:pt x="169" y="433"/>
                        </a:lnTo>
                        <a:lnTo>
                          <a:pt x="164" y="440"/>
                        </a:lnTo>
                        <a:lnTo>
                          <a:pt x="159" y="447"/>
                        </a:lnTo>
                        <a:lnTo>
                          <a:pt x="147" y="458"/>
                        </a:lnTo>
                        <a:lnTo>
                          <a:pt x="141" y="462"/>
                        </a:lnTo>
                        <a:lnTo>
                          <a:pt x="134" y="467"/>
                        </a:lnTo>
                        <a:lnTo>
                          <a:pt x="127" y="471"/>
                        </a:lnTo>
                        <a:lnTo>
                          <a:pt x="119" y="474"/>
                        </a:lnTo>
                        <a:lnTo>
                          <a:pt x="111" y="478"/>
                        </a:lnTo>
                        <a:lnTo>
                          <a:pt x="103" y="481"/>
                        </a:lnTo>
                        <a:lnTo>
                          <a:pt x="94" y="483"/>
                        </a:lnTo>
                        <a:lnTo>
                          <a:pt x="85" y="485"/>
                        </a:lnTo>
                        <a:lnTo>
                          <a:pt x="76" y="486"/>
                        </a:lnTo>
                        <a:lnTo>
                          <a:pt x="68" y="487"/>
                        </a:lnTo>
                        <a:lnTo>
                          <a:pt x="52" y="486"/>
                        </a:lnTo>
                        <a:lnTo>
                          <a:pt x="45" y="485"/>
                        </a:lnTo>
                        <a:lnTo>
                          <a:pt x="37" y="484"/>
                        </a:lnTo>
                        <a:lnTo>
                          <a:pt x="30" y="481"/>
                        </a:lnTo>
                        <a:lnTo>
                          <a:pt x="21" y="477"/>
                        </a:lnTo>
                        <a:lnTo>
                          <a:pt x="14" y="472"/>
                        </a:lnTo>
                        <a:lnTo>
                          <a:pt x="10" y="468"/>
                        </a:lnTo>
                        <a:lnTo>
                          <a:pt x="6" y="464"/>
                        </a:lnTo>
                        <a:lnTo>
                          <a:pt x="4" y="459"/>
                        </a:lnTo>
                        <a:lnTo>
                          <a:pt x="2" y="454"/>
                        </a:lnTo>
                        <a:lnTo>
                          <a:pt x="0" y="448"/>
                        </a:lnTo>
                        <a:lnTo>
                          <a:pt x="0" y="442"/>
                        </a:lnTo>
                        <a:lnTo>
                          <a:pt x="0" y="436"/>
                        </a:lnTo>
                        <a:lnTo>
                          <a:pt x="2" y="431"/>
                        </a:lnTo>
                        <a:lnTo>
                          <a:pt x="4" y="425"/>
                        </a:lnTo>
                        <a:lnTo>
                          <a:pt x="7" y="420"/>
                        </a:lnTo>
                        <a:lnTo>
                          <a:pt x="11" y="414"/>
                        </a:lnTo>
                        <a:lnTo>
                          <a:pt x="16" y="409"/>
                        </a:lnTo>
                        <a:lnTo>
                          <a:pt x="24" y="401"/>
                        </a:lnTo>
                        <a:lnTo>
                          <a:pt x="34" y="392"/>
                        </a:lnTo>
                        <a:lnTo>
                          <a:pt x="46" y="385"/>
                        </a:lnTo>
                        <a:lnTo>
                          <a:pt x="59" y="379"/>
                        </a:lnTo>
                        <a:lnTo>
                          <a:pt x="74" y="373"/>
                        </a:lnTo>
                        <a:lnTo>
                          <a:pt x="90" y="370"/>
                        </a:lnTo>
                        <a:lnTo>
                          <a:pt x="102" y="368"/>
                        </a:lnTo>
                        <a:lnTo>
                          <a:pt x="114" y="368"/>
                        </a:lnTo>
                        <a:lnTo>
                          <a:pt x="122" y="369"/>
                        </a:lnTo>
                        <a:lnTo>
                          <a:pt x="129" y="370"/>
                        </a:lnTo>
                        <a:lnTo>
                          <a:pt x="137" y="372"/>
                        </a:lnTo>
                        <a:lnTo>
                          <a:pt x="146" y="375"/>
                        </a:lnTo>
                        <a:lnTo>
                          <a:pt x="154" y="379"/>
                        </a:lnTo>
                        <a:lnTo>
                          <a:pt x="154" y="0"/>
                        </a:lnTo>
                        <a:lnTo>
                          <a:pt x="174" y="0"/>
                        </a:lnTo>
                        <a:lnTo>
                          <a:pt x="174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grpSp>
                <p:nvGrpSpPr>
                  <p:cNvPr id="99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4656274" y="1570672"/>
                    <a:ext cx="275489" cy="307498"/>
                    <a:chOff x="4062" y="2814"/>
                    <a:chExt cx="168" cy="216"/>
                  </a:xfrm>
                </p:grpSpPr>
                <p:sp>
                  <p:nvSpPr>
                    <p:cNvPr id="10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4071" y="2824"/>
                      <a:ext cx="159" cy="206"/>
                    </a:xfrm>
                    <a:custGeom>
                      <a:avLst/>
                      <a:gdLst>
                        <a:gd name="T0" fmla="*/ 74 w 159"/>
                        <a:gd name="T1" fmla="*/ 205 h 206"/>
                        <a:gd name="T2" fmla="*/ 74 w 159"/>
                        <a:gd name="T3" fmla="*/ 205 h 206"/>
                        <a:gd name="T4" fmla="*/ 158 w 159"/>
                        <a:gd name="T5" fmla="*/ 4 h 206"/>
                        <a:gd name="T6" fmla="*/ 145 w 159"/>
                        <a:gd name="T7" fmla="*/ 15 h 206"/>
                        <a:gd name="T8" fmla="*/ 122 w 159"/>
                        <a:gd name="T9" fmla="*/ 23 h 206"/>
                        <a:gd name="T10" fmla="*/ 103 w 159"/>
                        <a:gd name="T11" fmla="*/ 27 h 206"/>
                        <a:gd name="T12" fmla="*/ 82 w 159"/>
                        <a:gd name="T13" fmla="*/ 30 h 206"/>
                        <a:gd name="T14" fmla="*/ 61 w 159"/>
                        <a:gd name="T15" fmla="*/ 30 h 206"/>
                        <a:gd name="T16" fmla="*/ 38 w 159"/>
                        <a:gd name="T17" fmla="*/ 25 h 206"/>
                        <a:gd name="T18" fmla="*/ 22 w 159"/>
                        <a:gd name="T19" fmla="*/ 18 h 206"/>
                        <a:gd name="T20" fmla="*/ 8 w 159"/>
                        <a:gd name="T21" fmla="*/ 12 h 206"/>
                        <a:gd name="T22" fmla="*/ 0 w 159"/>
                        <a:gd name="T23" fmla="*/ 0 h 20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59" h="206">
                          <a:moveTo>
                            <a:pt x="74" y="205"/>
                          </a:moveTo>
                          <a:lnTo>
                            <a:pt x="74" y="205"/>
                          </a:lnTo>
                          <a:lnTo>
                            <a:pt x="158" y="4"/>
                          </a:lnTo>
                          <a:lnTo>
                            <a:pt x="145" y="15"/>
                          </a:lnTo>
                          <a:lnTo>
                            <a:pt x="122" y="23"/>
                          </a:lnTo>
                          <a:lnTo>
                            <a:pt x="103" y="27"/>
                          </a:lnTo>
                          <a:lnTo>
                            <a:pt x="82" y="30"/>
                          </a:lnTo>
                          <a:lnTo>
                            <a:pt x="61" y="30"/>
                          </a:lnTo>
                          <a:lnTo>
                            <a:pt x="38" y="25"/>
                          </a:lnTo>
                          <a:lnTo>
                            <a:pt x="22" y="18"/>
                          </a:lnTo>
                          <a:lnTo>
                            <a:pt x="8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10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2" y="2814"/>
                      <a:ext cx="17" cy="1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635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0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7160493" y="1570672"/>
                    <a:ext cx="275489" cy="307498"/>
                    <a:chOff x="4062" y="2814"/>
                    <a:chExt cx="168" cy="216"/>
                  </a:xfrm>
                </p:grpSpPr>
                <p:sp>
                  <p:nvSpPr>
                    <p:cNvPr id="107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071" y="2824"/>
                      <a:ext cx="159" cy="206"/>
                    </a:xfrm>
                    <a:custGeom>
                      <a:avLst/>
                      <a:gdLst>
                        <a:gd name="T0" fmla="*/ 74 w 159"/>
                        <a:gd name="T1" fmla="*/ 205 h 206"/>
                        <a:gd name="T2" fmla="*/ 74 w 159"/>
                        <a:gd name="T3" fmla="*/ 205 h 206"/>
                        <a:gd name="T4" fmla="*/ 158 w 159"/>
                        <a:gd name="T5" fmla="*/ 4 h 206"/>
                        <a:gd name="T6" fmla="*/ 145 w 159"/>
                        <a:gd name="T7" fmla="*/ 15 h 206"/>
                        <a:gd name="T8" fmla="*/ 122 w 159"/>
                        <a:gd name="T9" fmla="*/ 23 h 206"/>
                        <a:gd name="T10" fmla="*/ 103 w 159"/>
                        <a:gd name="T11" fmla="*/ 27 h 206"/>
                        <a:gd name="T12" fmla="*/ 82 w 159"/>
                        <a:gd name="T13" fmla="*/ 30 h 206"/>
                        <a:gd name="T14" fmla="*/ 61 w 159"/>
                        <a:gd name="T15" fmla="*/ 30 h 206"/>
                        <a:gd name="T16" fmla="*/ 38 w 159"/>
                        <a:gd name="T17" fmla="*/ 25 h 206"/>
                        <a:gd name="T18" fmla="*/ 22 w 159"/>
                        <a:gd name="T19" fmla="*/ 18 h 206"/>
                        <a:gd name="T20" fmla="*/ 8 w 159"/>
                        <a:gd name="T21" fmla="*/ 12 h 206"/>
                        <a:gd name="T22" fmla="*/ 0 w 159"/>
                        <a:gd name="T23" fmla="*/ 0 h 20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59" h="206">
                          <a:moveTo>
                            <a:pt x="74" y="205"/>
                          </a:moveTo>
                          <a:lnTo>
                            <a:pt x="74" y="205"/>
                          </a:lnTo>
                          <a:lnTo>
                            <a:pt x="158" y="4"/>
                          </a:lnTo>
                          <a:lnTo>
                            <a:pt x="145" y="15"/>
                          </a:lnTo>
                          <a:lnTo>
                            <a:pt x="122" y="23"/>
                          </a:lnTo>
                          <a:lnTo>
                            <a:pt x="103" y="27"/>
                          </a:lnTo>
                          <a:lnTo>
                            <a:pt x="82" y="30"/>
                          </a:lnTo>
                          <a:lnTo>
                            <a:pt x="61" y="30"/>
                          </a:lnTo>
                          <a:lnTo>
                            <a:pt x="38" y="25"/>
                          </a:lnTo>
                          <a:lnTo>
                            <a:pt x="22" y="18"/>
                          </a:lnTo>
                          <a:lnTo>
                            <a:pt x="8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35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>
                              <a:alpha val="0"/>
                            </a:schemeClr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dirty="0"/>
                    </a:p>
                  </p:txBody>
                </p:sp>
                <p:sp>
                  <p:nvSpPr>
                    <p:cNvPr id="108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2" y="2814"/>
                      <a:ext cx="17" cy="1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635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2800" dirty="0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1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8174030" y="1318366"/>
                    <a:ext cx="0" cy="75691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0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5686449" y="1306878"/>
                    <a:ext cx="0" cy="75691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0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053622" y="1306878"/>
                    <a:ext cx="0" cy="75691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sm"/>
                    <a:tailEnd type="none" w="med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04" name="Freeform 240"/>
                  <p:cNvSpPr>
                    <a:spLocks/>
                  </p:cNvSpPr>
                  <p:nvPr/>
                </p:nvSpPr>
                <p:spPr bwMode="auto">
                  <a:xfrm>
                    <a:off x="1627764" y="1444519"/>
                    <a:ext cx="147291" cy="349549"/>
                  </a:xfrm>
                  <a:custGeom>
                    <a:avLst/>
                    <a:gdLst>
                      <a:gd name="T0" fmla="*/ 2147483647 w 90"/>
                      <a:gd name="T1" fmla="*/ 2147483647 h 246"/>
                      <a:gd name="T2" fmla="*/ 2147483647 w 90"/>
                      <a:gd name="T3" fmla="*/ 2147483647 h 246"/>
                      <a:gd name="T4" fmla="*/ 2147483647 w 90"/>
                      <a:gd name="T5" fmla="*/ 2147483647 h 246"/>
                      <a:gd name="T6" fmla="*/ 2147483647 w 90"/>
                      <a:gd name="T7" fmla="*/ 2147483647 h 246"/>
                      <a:gd name="T8" fmla="*/ 2147483647 w 90"/>
                      <a:gd name="T9" fmla="*/ 2147483647 h 246"/>
                      <a:gd name="T10" fmla="*/ 2147483647 w 90"/>
                      <a:gd name="T11" fmla="*/ 2147483647 h 246"/>
                      <a:gd name="T12" fmla="*/ 2147483647 w 90"/>
                      <a:gd name="T13" fmla="*/ 2147483647 h 246"/>
                      <a:gd name="T14" fmla="*/ 0 w 90"/>
                      <a:gd name="T15" fmla="*/ 2147483647 h 246"/>
                      <a:gd name="T16" fmla="*/ 2147483647 w 90"/>
                      <a:gd name="T17" fmla="*/ 2147483647 h 246"/>
                      <a:gd name="T18" fmla="*/ 2147483647 w 90"/>
                      <a:gd name="T19" fmla="*/ 2147483647 h 246"/>
                      <a:gd name="T20" fmla="*/ 2147483647 w 90"/>
                      <a:gd name="T21" fmla="*/ 2147483647 h 246"/>
                      <a:gd name="T22" fmla="*/ 2147483647 w 90"/>
                      <a:gd name="T23" fmla="*/ 2147483647 h 246"/>
                      <a:gd name="T24" fmla="*/ 2147483647 w 90"/>
                      <a:gd name="T25" fmla="*/ 2147483647 h 246"/>
                      <a:gd name="T26" fmla="*/ 2147483647 w 90"/>
                      <a:gd name="T27" fmla="*/ 2147483647 h 246"/>
                      <a:gd name="T28" fmla="*/ 2147483647 w 90"/>
                      <a:gd name="T29" fmla="*/ 2147483647 h 246"/>
                      <a:gd name="T30" fmla="*/ 2147483647 w 90"/>
                      <a:gd name="T31" fmla="*/ 2147483647 h 246"/>
                      <a:gd name="T32" fmla="*/ 2147483647 w 90"/>
                      <a:gd name="T33" fmla="*/ 2147483647 h 246"/>
                      <a:gd name="T34" fmla="*/ 2147483647 w 90"/>
                      <a:gd name="T35" fmla="*/ 2147483647 h 246"/>
                      <a:gd name="T36" fmla="*/ 2147483647 w 90"/>
                      <a:gd name="T37" fmla="*/ 2147483647 h 246"/>
                      <a:gd name="T38" fmla="*/ 2147483647 w 90"/>
                      <a:gd name="T39" fmla="*/ 2147483647 h 246"/>
                      <a:gd name="T40" fmla="*/ 2147483647 w 90"/>
                      <a:gd name="T41" fmla="*/ 2147483647 h 246"/>
                      <a:gd name="T42" fmla="*/ 2147483647 w 90"/>
                      <a:gd name="T43" fmla="*/ 2147483647 h 246"/>
                      <a:gd name="T44" fmla="*/ 2147483647 w 90"/>
                      <a:gd name="T45" fmla="*/ 2147483647 h 246"/>
                      <a:gd name="T46" fmla="*/ 2147483647 w 90"/>
                      <a:gd name="T47" fmla="*/ 2147483647 h 246"/>
                      <a:gd name="T48" fmla="*/ 2147483647 w 90"/>
                      <a:gd name="T49" fmla="*/ 2147483647 h 246"/>
                      <a:gd name="T50" fmla="*/ 2147483647 w 90"/>
                      <a:gd name="T51" fmla="*/ 2147483647 h 246"/>
                      <a:gd name="T52" fmla="*/ 2147483647 w 90"/>
                      <a:gd name="T53" fmla="*/ 2147483647 h 246"/>
                      <a:gd name="T54" fmla="*/ 0 w 90"/>
                      <a:gd name="T55" fmla="*/ 2147483647 h 246"/>
                      <a:gd name="T56" fmla="*/ 2147483647 w 90"/>
                      <a:gd name="T57" fmla="*/ 2147483647 h 246"/>
                      <a:gd name="T58" fmla="*/ 2147483647 w 90"/>
                      <a:gd name="T59" fmla="*/ 2147483647 h 246"/>
                      <a:gd name="T60" fmla="*/ 2147483647 w 90"/>
                      <a:gd name="T61" fmla="*/ 2147483647 h 246"/>
                      <a:gd name="T62" fmla="*/ 2147483647 w 90"/>
                      <a:gd name="T63" fmla="*/ 2147483647 h 246"/>
                      <a:gd name="T64" fmla="*/ 2147483647 w 90"/>
                      <a:gd name="T65" fmla="*/ 2147483647 h 246"/>
                      <a:gd name="T66" fmla="*/ 2147483647 w 90"/>
                      <a:gd name="T67" fmla="*/ 2147483647 h 246"/>
                      <a:gd name="T68" fmla="*/ 2147483647 w 90"/>
                      <a:gd name="T69" fmla="*/ 2147483647 h 246"/>
                      <a:gd name="T70" fmla="*/ 2147483647 w 90"/>
                      <a:gd name="T71" fmla="*/ 2147483647 h 246"/>
                      <a:gd name="T72" fmla="*/ 2147483647 w 90"/>
                      <a:gd name="T73" fmla="*/ 2147483647 h 246"/>
                      <a:gd name="T74" fmla="*/ 2147483647 w 90"/>
                      <a:gd name="T75" fmla="*/ 2147483647 h 246"/>
                      <a:gd name="T76" fmla="*/ 2147483647 w 90"/>
                      <a:gd name="T77" fmla="*/ 2147483647 h 246"/>
                      <a:gd name="T78" fmla="*/ 2147483647 w 90"/>
                      <a:gd name="T79" fmla="*/ 2147483647 h 246"/>
                      <a:gd name="T80" fmla="*/ 2147483647 w 90"/>
                      <a:gd name="T81" fmla="*/ 2147483647 h 246"/>
                      <a:gd name="T82" fmla="*/ 2147483647 w 90"/>
                      <a:gd name="T83" fmla="*/ 2147483647 h 246"/>
                      <a:gd name="T84" fmla="*/ 2147483647 w 90"/>
                      <a:gd name="T85" fmla="*/ 2147483647 h 246"/>
                      <a:gd name="T86" fmla="*/ 2147483647 w 90"/>
                      <a:gd name="T87" fmla="*/ 2147483647 h 246"/>
                      <a:gd name="T88" fmla="*/ 2147483647 w 90"/>
                      <a:gd name="T89" fmla="*/ 2147483647 h 246"/>
                      <a:gd name="T90" fmla="*/ 2147483647 w 90"/>
                      <a:gd name="T91" fmla="*/ 2147483647 h 246"/>
                      <a:gd name="T92" fmla="*/ 2147483647 w 90"/>
                      <a:gd name="T93" fmla="*/ 2147483647 h 246"/>
                      <a:gd name="T94" fmla="*/ 2147483647 w 90"/>
                      <a:gd name="T95" fmla="*/ 2147483647 h 246"/>
                      <a:gd name="T96" fmla="*/ 2147483647 w 90"/>
                      <a:gd name="T97" fmla="*/ 2147483647 h 246"/>
                      <a:gd name="T98" fmla="*/ 2147483647 w 90"/>
                      <a:gd name="T99" fmla="*/ 2147483647 h 246"/>
                      <a:gd name="T100" fmla="*/ 2147483647 w 90"/>
                      <a:gd name="T101" fmla="*/ 2147483647 h 246"/>
                      <a:gd name="T102" fmla="*/ 2147483647 w 90"/>
                      <a:gd name="T103" fmla="*/ 0 h 246"/>
                      <a:gd name="T104" fmla="*/ 2147483647 w 90"/>
                      <a:gd name="T105" fmla="*/ 0 h 246"/>
                      <a:gd name="T106" fmla="*/ 2147483647 w 90"/>
                      <a:gd name="T107" fmla="*/ 2147483647 h 24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90" h="246">
                        <a:moveTo>
                          <a:pt x="1" y="68"/>
                        </a:moveTo>
                        <a:lnTo>
                          <a:pt x="1" y="34"/>
                        </a:lnTo>
                        <a:lnTo>
                          <a:pt x="1" y="74"/>
                        </a:lnTo>
                        <a:lnTo>
                          <a:pt x="1" y="107"/>
                        </a:lnTo>
                        <a:lnTo>
                          <a:pt x="1" y="144"/>
                        </a:lnTo>
                        <a:lnTo>
                          <a:pt x="1" y="177"/>
                        </a:lnTo>
                        <a:lnTo>
                          <a:pt x="1" y="212"/>
                        </a:lnTo>
                        <a:lnTo>
                          <a:pt x="0" y="227"/>
                        </a:lnTo>
                        <a:lnTo>
                          <a:pt x="15" y="222"/>
                        </a:lnTo>
                        <a:lnTo>
                          <a:pt x="14" y="204"/>
                        </a:lnTo>
                        <a:lnTo>
                          <a:pt x="14" y="164"/>
                        </a:lnTo>
                        <a:lnTo>
                          <a:pt x="14" y="139"/>
                        </a:lnTo>
                        <a:lnTo>
                          <a:pt x="18" y="136"/>
                        </a:lnTo>
                        <a:lnTo>
                          <a:pt x="30" y="130"/>
                        </a:lnTo>
                        <a:lnTo>
                          <a:pt x="42" y="128"/>
                        </a:lnTo>
                        <a:lnTo>
                          <a:pt x="52" y="132"/>
                        </a:lnTo>
                        <a:lnTo>
                          <a:pt x="58" y="136"/>
                        </a:lnTo>
                        <a:lnTo>
                          <a:pt x="62" y="141"/>
                        </a:lnTo>
                        <a:lnTo>
                          <a:pt x="67" y="149"/>
                        </a:lnTo>
                        <a:lnTo>
                          <a:pt x="68" y="157"/>
                        </a:lnTo>
                        <a:lnTo>
                          <a:pt x="67" y="170"/>
                        </a:lnTo>
                        <a:lnTo>
                          <a:pt x="66" y="183"/>
                        </a:lnTo>
                        <a:lnTo>
                          <a:pt x="62" y="190"/>
                        </a:lnTo>
                        <a:lnTo>
                          <a:pt x="54" y="197"/>
                        </a:lnTo>
                        <a:lnTo>
                          <a:pt x="47" y="204"/>
                        </a:lnTo>
                        <a:lnTo>
                          <a:pt x="27" y="215"/>
                        </a:lnTo>
                        <a:lnTo>
                          <a:pt x="15" y="221"/>
                        </a:lnTo>
                        <a:lnTo>
                          <a:pt x="0" y="227"/>
                        </a:lnTo>
                        <a:lnTo>
                          <a:pt x="1" y="245"/>
                        </a:lnTo>
                        <a:lnTo>
                          <a:pt x="9" y="245"/>
                        </a:lnTo>
                        <a:lnTo>
                          <a:pt x="30" y="233"/>
                        </a:lnTo>
                        <a:lnTo>
                          <a:pt x="48" y="222"/>
                        </a:lnTo>
                        <a:lnTo>
                          <a:pt x="60" y="213"/>
                        </a:lnTo>
                        <a:lnTo>
                          <a:pt x="69" y="205"/>
                        </a:lnTo>
                        <a:lnTo>
                          <a:pt x="76" y="198"/>
                        </a:lnTo>
                        <a:lnTo>
                          <a:pt x="81" y="189"/>
                        </a:lnTo>
                        <a:lnTo>
                          <a:pt x="87" y="175"/>
                        </a:lnTo>
                        <a:lnTo>
                          <a:pt x="89" y="163"/>
                        </a:lnTo>
                        <a:lnTo>
                          <a:pt x="89" y="154"/>
                        </a:lnTo>
                        <a:lnTo>
                          <a:pt x="85" y="140"/>
                        </a:lnTo>
                        <a:lnTo>
                          <a:pt x="80" y="129"/>
                        </a:lnTo>
                        <a:lnTo>
                          <a:pt x="75" y="121"/>
                        </a:lnTo>
                        <a:lnTo>
                          <a:pt x="65" y="113"/>
                        </a:lnTo>
                        <a:lnTo>
                          <a:pt x="60" y="110"/>
                        </a:lnTo>
                        <a:lnTo>
                          <a:pt x="50" y="107"/>
                        </a:lnTo>
                        <a:lnTo>
                          <a:pt x="43" y="105"/>
                        </a:lnTo>
                        <a:lnTo>
                          <a:pt x="35" y="106"/>
                        </a:lnTo>
                        <a:lnTo>
                          <a:pt x="21" y="113"/>
                        </a:lnTo>
                        <a:lnTo>
                          <a:pt x="13" y="122"/>
                        </a:lnTo>
                        <a:lnTo>
                          <a:pt x="13" y="93"/>
                        </a:lnTo>
                        <a:lnTo>
                          <a:pt x="13" y="53"/>
                        </a:lnTo>
                        <a:lnTo>
                          <a:pt x="13" y="0"/>
                        </a:lnTo>
                        <a:lnTo>
                          <a:pt x="1" y="0"/>
                        </a:lnTo>
                        <a:lnTo>
                          <a:pt x="1" y="6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</p:grpSp>
        </p:grpSp>
        <p:sp>
          <p:nvSpPr>
            <p:cNvPr id="5" name="TextBox 4"/>
            <p:cNvSpPr txBox="1"/>
            <p:nvPr/>
          </p:nvSpPr>
          <p:spPr>
            <a:xfrm>
              <a:off x="2374956" y="1854921"/>
              <a:ext cx="424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368426" y="2160479"/>
              <a:ext cx="424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447800" y="1828800"/>
            <a:ext cx="6248400" cy="4267200"/>
            <a:chOff x="1447800" y="1828800"/>
            <a:chExt cx="6248400" cy="42672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447800" y="1828800"/>
              <a:ext cx="6248400" cy="426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1447800" y="3021947"/>
              <a:ext cx="6248400" cy="13234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ru-RU" sz="8000" b="1" dirty="0" smtClean="0">
                  <a:ln w="11430"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Ритм</a:t>
              </a:r>
              <a:endParaRPr lang="ru-RU" sz="8000" b="1" dirty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96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 bwMode="auto">
          <a:xfrm>
            <a:off x="457200" y="1295400"/>
            <a:ext cx="8229600" cy="4800599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Хоровое пение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Введение в тему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Музыкальная грамота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Восприятие музыки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Физкультминутка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Определение на слух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Задания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Домашнее задание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6666"/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Список источников</a:t>
            </a:r>
            <a:endParaRPr lang="ru-RU" sz="2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C5276-8B8D-40FF-AD11-916F0F18955E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1" name="Picture 5" descr="33[2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" y="128678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5" name="Picture 9" descr="WBH02TN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99" y="3517901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6" name="Группа 3"/>
          <p:cNvGrpSpPr>
            <a:grpSpLocks/>
          </p:cNvGrpSpPr>
          <p:nvPr/>
        </p:nvGrpSpPr>
        <p:grpSpPr bwMode="auto">
          <a:xfrm>
            <a:off x="5207793" y="1066800"/>
            <a:ext cx="1857375" cy="1071563"/>
            <a:chOff x="2438399" y="1219200"/>
            <a:chExt cx="1857376" cy="1071563"/>
          </a:xfrm>
        </p:grpSpPr>
        <p:pic>
          <p:nvPicPr>
            <p:cNvPr id="59403" name="Picture 8" descr="image00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219200"/>
              <a:ext cx="1071562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4" name="Picture 12" descr="024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447800"/>
              <a:ext cx="7143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7710" name="Picture 14" descr="BUTTER3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7" y="3550558"/>
            <a:ext cx="9915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13" name="Text Box 17"/>
          <p:cNvSpPr txBox="1">
            <a:spLocks noChangeArrowheads="1"/>
          </p:cNvSpPr>
          <p:nvPr/>
        </p:nvSpPr>
        <p:spPr bwMode="auto">
          <a:xfrm>
            <a:off x="566740" y="3648983"/>
            <a:ext cx="2143124" cy="946150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Времена года</a:t>
            </a: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5479255" y="2258786"/>
            <a:ext cx="1881187" cy="946150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День и ночь</a:t>
            </a:r>
          </a:p>
        </p:txBody>
      </p:sp>
      <p:sp>
        <p:nvSpPr>
          <p:cNvPr id="157715" name="Text Box 19"/>
          <p:cNvSpPr txBox="1">
            <a:spLocks noChangeArrowheads="1"/>
          </p:cNvSpPr>
          <p:nvPr/>
        </p:nvSpPr>
        <p:spPr bwMode="auto">
          <a:xfrm>
            <a:off x="3633788" y="4306435"/>
            <a:ext cx="1809750" cy="946150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Биение сердца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6419849" y="4883378"/>
            <a:ext cx="2190750" cy="946150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Рисунок на крыльях</a:t>
            </a:r>
          </a:p>
        </p:txBody>
      </p:sp>
      <p:sp>
        <p:nvSpPr>
          <p:cNvPr id="59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Ритм в природе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05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3" grpId="0" animBg="1"/>
      <p:bldP spid="157714" grpId="0" animBg="1"/>
      <p:bldP spid="157715" grpId="0" animBg="1"/>
      <p:bldP spid="1577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85800" y="1090613"/>
            <a:ext cx="7772400" cy="1385887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</a:t>
            </a:r>
            <a:r>
              <a:rPr lang="ru-RU" altLang="ru-RU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повторение каких-либо элементов узора через определённые расстояния и в определённой последовательности.</a:t>
            </a:r>
          </a:p>
        </p:txBody>
      </p:sp>
      <p:pic>
        <p:nvPicPr>
          <p:cNvPr id="124937" name="Picture 9" descr="C:\Users\Палецких Елена\Desktop\Рисунок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450" y="2754313"/>
            <a:ext cx="4406900" cy="3314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92425" y="3325813"/>
            <a:ext cx="3282950" cy="2170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орнаменте?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533400" y="990600"/>
            <a:ext cx="8077199" cy="1981200"/>
          </a:xfrm>
          <a:prstGeom prst="flowChartProcess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5" name="Text Box 4"/>
          <p:cNvSpPr txBox="1">
            <a:spLocks noChangeArrowheads="1"/>
          </p:cNvSpPr>
          <p:nvPr/>
        </p:nvSpPr>
        <p:spPr bwMode="auto">
          <a:xfrm>
            <a:off x="533400" y="3276600"/>
            <a:ext cx="8077200" cy="954087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</a:t>
            </a:r>
            <a:r>
              <a:rPr lang="ru-RU" altLang="ru-RU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чередование долгих и коротких  </a:t>
            </a:r>
            <a:r>
              <a:rPr lang="ru-RU" alt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нот, акцентов и пауз.</a:t>
            </a:r>
          </a:p>
        </p:txBody>
      </p:sp>
      <p:sp>
        <p:nvSpPr>
          <p:cNvPr id="184" name="Заголовок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музыке?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rgbClr val="FF0000"/>
              </a:solidFill>
            </a:endParaRPr>
          </a:p>
        </p:txBody>
      </p:sp>
      <p:grpSp>
        <p:nvGrpSpPr>
          <p:cNvPr id="141445" name="Group 133"/>
          <p:cNvGrpSpPr>
            <a:grpSpLocks/>
          </p:cNvGrpSpPr>
          <p:nvPr/>
        </p:nvGrpSpPr>
        <p:grpSpPr bwMode="auto">
          <a:xfrm>
            <a:off x="1158481" y="4555855"/>
            <a:ext cx="2370297" cy="1481614"/>
            <a:chOff x="384" y="1632"/>
            <a:chExt cx="1920" cy="1440"/>
          </a:xfrm>
        </p:grpSpPr>
        <p:sp>
          <p:nvSpPr>
            <p:cNvPr id="22633" name="Freeform 6"/>
            <p:cNvSpPr>
              <a:spLocks/>
            </p:cNvSpPr>
            <p:nvPr/>
          </p:nvSpPr>
          <p:spPr bwMode="auto">
            <a:xfrm>
              <a:off x="960" y="1632"/>
              <a:ext cx="246" cy="806"/>
            </a:xfrm>
            <a:custGeom>
              <a:avLst/>
              <a:gdLst>
                <a:gd name="T0" fmla="*/ 112439 w 175"/>
                <a:gd name="T1" fmla="*/ 5410508 h 489"/>
                <a:gd name="T2" fmla="*/ 112439 w 175"/>
                <a:gd name="T3" fmla="*/ 5471736 h 489"/>
                <a:gd name="T4" fmla="*/ 111774 w 175"/>
                <a:gd name="T5" fmla="*/ 5612603 h 489"/>
                <a:gd name="T6" fmla="*/ 109581 w 175"/>
                <a:gd name="T7" fmla="*/ 5741403 h 489"/>
                <a:gd name="T8" fmla="*/ 105230 w 175"/>
                <a:gd name="T9" fmla="*/ 5879261 h 489"/>
                <a:gd name="T10" fmla="*/ 99198 w 175"/>
                <a:gd name="T11" fmla="*/ 6020832 h 489"/>
                <a:gd name="T12" fmla="*/ 90957 w 175"/>
                <a:gd name="T13" fmla="*/ 6154153 h 489"/>
                <a:gd name="T14" fmla="*/ 84673 w 175"/>
                <a:gd name="T15" fmla="*/ 6231753 h 489"/>
                <a:gd name="T16" fmla="*/ 77976 w 175"/>
                <a:gd name="T17" fmla="*/ 6294115 h 489"/>
                <a:gd name="T18" fmla="*/ 71596 w 175"/>
                <a:gd name="T19" fmla="*/ 6354529 h 489"/>
                <a:gd name="T20" fmla="*/ 60652 w 175"/>
                <a:gd name="T21" fmla="*/ 6431770 h 489"/>
                <a:gd name="T22" fmla="*/ 49066 w 175"/>
                <a:gd name="T23" fmla="*/ 6458185 h 489"/>
                <a:gd name="T24" fmla="*/ 37724 w 175"/>
                <a:gd name="T25" fmla="*/ 6482208 h 489"/>
                <a:gd name="T26" fmla="*/ 29052 w 175"/>
                <a:gd name="T27" fmla="*/ 6458185 h 489"/>
                <a:gd name="T28" fmla="*/ 19327 w 175"/>
                <a:gd name="T29" fmla="*/ 6404740 h 489"/>
                <a:gd name="T30" fmla="*/ 11357 w 175"/>
                <a:gd name="T31" fmla="*/ 6330243 h 489"/>
                <a:gd name="T32" fmla="*/ 6449 w 175"/>
                <a:gd name="T33" fmla="*/ 6231753 h 489"/>
                <a:gd name="T34" fmla="*/ 2505 w 175"/>
                <a:gd name="T35" fmla="*/ 6103673 h 489"/>
                <a:gd name="T36" fmla="*/ 1268 w 175"/>
                <a:gd name="T37" fmla="*/ 6029505 h 489"/>
                <a:gd name="T38" fmla="*/ 0 w 175"/>
                <a:gd name="T39" fmla="*/ 5885628 h 489"/>
                <a:gd name="T40" fmla="*/ 1268 w 175"/>
                <a:gd name="T41" fmla="*/ 5741403 h 489"/>
                <a:gd name="T42" fmla="*/ 4588 w 175"/>
                <a:gd name="T43" fmla="*/ 5582030 h 489"/>
                <a:gd name="T44" fmla="*/ 9781 w 175"/>
                <a:gd name="T45" fmla="*/ 5432748 h 489"/>
                <a:gd name="T46" fmla="*/ 17369 w 175"/>
                <a:gd name="T47" fmla="*/ 5287711 h 489"/>
                <a:gd name="T48" fmla="*/ 25775 w 175"/>
                <a:gd name="T49" fmla="*/ 5169216 h 489"/>
                <a:gd name="T50" fmla="*/ 35397 w 175"/>
                <a:gd name="T51" fmla="*/ 5063524 h 489"/>
                <a:gd name="T52" fmla="*/ 46419 w 175"/>
                <a:gd name="T53" fmla="*/ 4965628 h 489"/>
                <a:gd name="T54" fmla="*/ 58579 w 175"/>
                <a:gd name="T55" fmla="*/ 4935458 h 489"/>
                <a:gd name="T56" fmla="*/ 66939 w 175"/>
                <a:gd name="T57" fmla="*/ 4902156 h 489"/>
                <a:gd name="T58" fmla="*/ 78353 w 175"/>
                <a:gd name="T59" fmla="*/ 4916717 h 489"/>
                <a:gd name="T60" fmla="*/ 88647 w 175"/>
                <a:gd name="T61" fmla="*/ 4958135 h 489"/>
                <a:gd name="T62" fmla="*/ 94097 w 175"/>
                <a:gd name="T63" fmla="*/ 4999310 h 489"/>
                <a:gd name="T64" fmla="*/ 99803 w 175"/>
                <a:gd name="T65" fmla="*/ 5048622 h 489"/>
                <a:gd name="T66" fmla="*/ 112439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634" name="Freeform 18"/>
            <p:cNvSpPr>
              <a:spLocks/>
            </p:cNvSpPr>
            <p:nvPr/>
          </p:nvSpPr>
          <p:spPr bwMode="auto">
            <a:xfrm>
              <a:off x="384" y="1776"/>
              <a:ext cx="288" cy="192"/>
            </a:xfrm>
            <a:custGeom>
              <a:avLst/>
              <a:gdLst>
                <a:gd name="T0" fmla="*/ 38920 w 180"/>
                <a:gd name="T1" fmla="*/ 2040711 h 112"/>
                <a:gd name="T2" fmla="*/ 99635 w 180"/>
                <a:gd name="T3" fmla="*/ 2321091 h 112"/>
                <a:gd name="T4" fmla="*/ 180970 w 180"/>
                <a:gd name="T5" fmla="*/ 2586317 h 112"/>
                <a:gd name="T6" fmla="*/ 276386 w 180"/>
                <a:gd name="T7" fmla="*/ 2775021 h 112"/>
                <a:gd name="T8" fmla="*/ 393490 w 180"/>
                <a:gd name="T9" fmla="*/ 2949711 h 112"/>
                <a:gd name="T10" fmla="*/ 520200 w 180"/>
                <a:gd name="T11" fmla="*/ 3061058 h 112"/>
                <a:gd name="T12" fmla="*/ 716890 w 180"/>
                <a:gd name="T13" fmla="*/ 3108646 h 112"/>
                <a:gd name="T14" fmla="*/ 845341 w 180"/>
                <a:gd name="T15" fmla="*/ 3061058 h 112"/>
                <a:gd name="T16" fmla="*/ 968240 w 180"/>
                <a:gd name="T17" fmla="*/ 2976033 h 112"/>
                <a:gd name="T18" fmla="*/ 1210701 w 180"/>
                <a:gd name="T19" fmla="*/ 2586317 h 112"/>
                <a:gd name="T20" fmla="*/ 1275438 w 180"/>
                <a:gd name="T21" fmla="*/ 2307946 h 112"/>
                <a:gd name="T22" fmla="*/ 1331712 w 180"/>
                <a:gd name="T23" fmla="*/ 1963354 h 112"/>
                <a:gd name="T24" fmla="*/ 1352546 w 180"/>
                <a:gd name="T25" fmla="*/ 1685385 h 112"/>
                <a:gd name="T26" fmla="*/ 1346478 w 180"/>
                <a:gd name="T27" fmla="*/ 1346302 h 112"/>
                <a:gd name="T28" fmla="*/ 1306910 w 180"/>
                <a:gd name="T29" fmla="*/ 1057803 h 112"/>
                <a:gd name="T30" fmla="*/ 1258154 w 180"/>
                <a:gd name="T31" fmla="*/ 785343 h 112"/>
                <a:gd name="T32" fmla="*/ 1171891 w 180"/>
                <a:gd name="T33" fmla="*/ 550829 h 112"/>
                <a:gd name="T34" fmla="*/ 1008675 w 180"/>
                <a:gd name="T35" fmla="*/ 249185 h 112"/>
                <a:gd name="T36" fmla="*/ 770893 w 180"/>
                <a:gd name="T37" fmla="*/ 28853 h 112"/>
                <a:gd name="T38" fmla="*/ 575037 w 180"/>
                <a:gd name="T39" fmla="*/ 0 h 112"/>
                <a:gd name="T40" fmla="*/ 439595 w 180"/>
                <a:gd name="T41" fmla="*/ 84792 h 112"/>
                <a:gd name="T42" fmla="*/ 242450 w 180"/>
                <a:gd name="T43" fmla="*/ 344592 h 112"/>
                <a:gd name="T44" fmla="*/ 123346 w 180"/>
                <a:gd name="T45" fmla="*/ 617052 h 112"/>
                <a:gd name="T46" fmla="*/ 62272 w 180"/>
                <a:gd name="T47" fmla="*/ 866921 h 112"/>
                <a:gd name="T48" fmla="*/ 15203 w 180"/>
                <a:gd name="T49" fmla="*/ 1145290 h 112"/>
                <a:gd name="T50" fmla="*/ 0 w 180"/>
                <a:gd name="T51" fmla="*/ 1457650 h 112"/>
                <a:gd name="T52" fmla="*/ 9502 w 180"/>
                <a:gd name="T53" fmla="*/ 1762342 h 112"/>
                <a:gd name="T54" fmla="*/ 30114 w 180"/>
                <a:gd name="T55" fmla="*/ 1993125 h 112"/>
                <a:gd name="T56" fmla="*/ 127002 w 180"/>
                <a:gd name="T57" fmla="*/ 1799799 h 112"/>
                <a:gd name="T58" fmla="*/ 136000 w 180"/>
                <a:gd name="T59" fmla="*/ 1535007 h 112"/>
                <a:gd name="T60" fmla="*/ 203203 w 180"/>
                <a:gd name="T61" fmla="*/ 1323027 h 112"/>
                <a:gd name="T62" fmla="*/ 348160 w 180"/>
                <a:gd name="T63" fmla="*/ 1057803 h 112"/>
                <a:gd name="T64" fmla="*/ 580890 w 180"/>
                <a:gd name="T65" fmla="*/ 895421 h 112"/>
                <a:gd name="T66" fmla="*/ 820424 w 180"/>
                <a:gd name="T67" fmla="*/ 866921 h 112"/>
                <a:gd name="T68" fmla="*/ 983376 w 180"/>
                <a:gd name="T69" fmla="*/ 895421 h 112"/>
                <a:gd name="T70" fmla="*/ 1103376 w 180"/>
                <a:gd name="T71" fmla="*/ 1012678 h 112"/>
                <a:gd name="T72" fmla="*/ 1156472 w 180"/>
                <a:gd name="T73" fmla="*/ 1122756 h 112"/>
                <a:gd name="T74" fmla="*/ 1195157 w 180"/>
                <a:gd name="T75" fmla="*/ 1402395 h 112"/>
                <a:gd name="T76" fmla="*/ 1171891 w 180"/>
                <a:gd name="T77" fmla="*/ 1603407 h 112"/>
                <a:gd name="T78" fmla="*/ 1103376 w 180"/>
                <a:gd name="T79" fmla="*/ 1813377 h 112"/>
                <a:gd name="T80" fmla="*/ 959339 w 180"/>
                <a:gd name="T81" fmla="*/ 2040711 h 112"/>
                <a:gd name="T82" fmla="*/ 802514 w 180"/>
                <a:gd name="T83" fmla="*/ 2203094 h 112"/>
                <a:gd name="T84" fmla="*/ 689610 w 180"/>
                <a:gd name="T85" fmla="*/ 2268046 h 112"/>
                <a:gd name="T86" fmla="*/ 537646 w 180"/>
                <a:gd name="T87" fmla="*/ 2307946 h 112"/>
                <a:gd name="T88" fmla="*/ 315766 w 180"/>
                <a:gd name="T89" fmla="*/ 2242994 h 112"/>
                <a:gd name="T90" fmla="*/ 211669 w 180"/>
                <a:gd name="T91" fmla="*/ 2109111 h 112"/>
                <a:gd name="T92" fmla="*/ 141819 w 180"/>
                <a:gd name="T93" fmla="*/ 1924725 h 112"/>
                <a:gd name="T94" fmla="*/ 30114 w 180"/>
                <a:gd name="T95" fmla="*/ 1993125 h 1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0" h="112">
                  <a:moveTo>
                    <a:pt x="4" y="71"/>
                  </a:moveTo>
                  <a:lnTo>
                    <a:pt x="5" y="73"/>
                  </a:lnTo>
                  <a:lnTo>
                    <a:pt x="9" y="78"/>
                  </a:lnTo>
                  <a:lnTo>
                    <a:pt x="13" y="83"/>
                  </a:lnTo>
                  <a:lnTo>
                    <a:pt x="18" y="87"/>
                  </a:lnTo>
                  <a:lnTo>
                    <a:pt x="24" y="92"/>
                  </a:lnTo>
                  <a:lnTo>
                    <a:pt x="30" y="96"/>
                  </a:lnTo>
                  <a:lnTo>
                    <a:pt x="37" y="99"/>
                  </a:lnTo>
                  <a:lnTo>
                    <a:pt x="44" y="102"/>
                  </a:lnTo>
                  <a:lnTo>
                    <a:pt x="52" y="105"/>
                  </a:lnTo>
                  <a:lnTo>
                    <a:pt x="60" y="107"/>
                  </a:lnTo>
                  <a:lnTo>
                    <a:pt x="69" y="109"/>
                  </a:lnTo>
                  <a:lnTo>
                    <a:pt x="82" y="110"/>
                  </a:lnTo>
                  <a:lnTo>
                    <a:pt x="95" y="111"/>
                  </a:lnTo>
                  <a:lnTo>
                    <a:pt x="104" y="110"/>
                  </a:lnTo>
                  <a:lnTo>
                    <a:pt x="112" y="109"/>
                  </a:lnTo>
                  <a:lnTo>
                    <a:pt x="121" y="108"/>
                  </a:lnTo>
                  <a:lnTo>
                    <a:pt x="128" y="106"/>
                  </a:lnTo>
                  <a:lnTo>
                    <a:pt x="144" y="101"/>
                  </a:lnTo>
                  <a:lnTo>
                    <a:pt x="160" y="92"/>
                  </a:lnTo>
                  <a:lnTo>
                    <a:pt x="164" y="87"/>
                  </a:lnTo>
                  <a:lnTo>
                    <a:pt x="169" y="82"/>
                  </a:lnTo>
                  <a:lnTo>
                    <a:pt x="173" y="77"/>
                  </a:lnTo>
                  <a:lnTo>
                    <a:pt x="176" y="70"/>
                  </a:lnTo>
                  <a:lnTo>
                    <a:pt x="178" y="65"/>
                  </a:lnTo>
                  <a:lnTo>
                    <a:pt x="179" y="60"/>
                  </a:lnTo>
                  <a:lnTo>
                    <a:pt x="179" y="54"/>
                  </a:lnTo>
                  <a:lnTo>
                    <a:pt x="178" y="48"/>
                  </a:lnTo>
                  <a:lnTo>
                    <a:pt x="176" y="43"/>
                  </a:lnTo>
                  <a:lnTo>
                    <a:pt x="173" y="38"/>
                  </a:lnTo>
                  <a:lnTo>
                    <a:pt x="170" y="33"/>
                  </a:lnTo>
                  <a:lnTo>
                    <a:pt x="166" y="28"/>
                  </a:lnTo>
                  <a:lnTo>
                    <a:pt x="161" y="24"/>
                  </a:lnTo>
                  <a:lnTo>
                    <a:pt x="155" y="20"/>
                  </a:lnTo>
                  <a:lnTo>
                    <a:pt x="148" y="15"/>
                  </a:lnTo>
                  <a:lnTo>
                    <a:pt x="134" y="9"/>
                  </a:lnTo>
                  <a:lnTo>
                    <a:pt x="119" y="4"/>
                  </a:lnTo>
                  <a:lnTo>
                    <a:pt x="102" y="1"/>
                  </a:lnTo>
                  <a:lnTo>
                    <a:pt x="89" y="0"/>
                  </a:lnTo>
                  <a:lnTo>
                    <a:pt x="76" y="0"/>
                  </a:lnTo>
                  <a:lnTo>
                    <a:pt x="66" y="2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2" y="12"/>
                  </a:lnTo>
                  <a:lnTo>
                    <a:pt x="22" y="18"/>
                  </a:lnTo>
                  <a:lnTo>
                    <a:pt x="16" y="22"/>
                  </a:lnTo>
                  <a:lnTo>
                    <a:pt x="11" y="26"/>
                  </a:lnTo>
                  <a:lnTo>
                    <a:pt x="8" y="31"/>
                  </a:lnTo>
                  <a:lnTo>
                    <a:pt x="4" y="36"/>
                  </a:lnTo>
                  <a:lnTo>
                    <a:pt x="2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1" y="63"/>
                  </a:lnTo>
                  <a:lnTo>
                    <a:pt x="3" y="68"/>
                  </a:lnTo>
                  <a:lnTo>
                    <a:pt x="4" y="71"/>
                  </a:lnTo>
                  <a:lnTo>
                    <a:pt x="17" y="66"/>
                  </a:lnTo>
                  <a:lnTo>
                    <a:pt x="17" y="64"/>
                  </a:lnTo>
                  <a:lnTo>
                    <a:pt x="17" y="60"/>
                  </a:lnTo>
                  <a:lnTo>
                    <a:pt x="18" y="55"/>
                  </a:lnTo>
                  <a:lnTo>
                    <a:pt x="21" y="51"/>
                  </a:lnTo>
                  <a:lnTo>
                    <a:pt x="27" y="47"/>
                  </a:lnTo>
                  <a:lnTo>
                    <a:pt x="33" y="43"/>
                  </a:lnTo>
                  <a:lnTo>
                    <a:pt x="46" y="38"/>
                  </a:lnTo>
                  <a:lnTo>
                    <a:pt x="58" y="35"/>
                  </a:lnTo>
                  <a:lnTo>
                    <a:pt x="77" y="32"/>
                  </a:lnTo>
                  <a:lnTo>
                    <a:pt x="97" y="31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0" y="32"/>
                  </a:lnTo>
                  <a:lnTo>
                    <a:pt x="139" y="34"/>
                  </a:lnTo>
                  <a:lnTo>
                    <a:pt x="146" y="36"/>
                  </a:lnTo>
                  <a:lnTo>
                    <a:pt x="152" y="39"/>
                  </a:lnTo>
                  <a:lnTo>
                    <a:pt x="153" y="40"/>
                  </a:lnTo>
                  <a:lnTo>
                    <a:pt x="156" y="44"/>
                  </a:lnTo>
                  <a:lnTo>
                    <a:pt x="158" y="50"/>
                  </a:lnTo>
                  <a:lnTo>
                    <a:pt x="157" y="54"/>
                  </a:lnTo>
                  <a:lnTo>
                    <a:pt x="155" y="57"/>
                  </a:lnTo>
                  <a:lnTo>
                    <a:pt x="152" y="61"/>
                  </a:lnTo>
                  <a:lnTo>
                    <a:pt x="146" y="65"/>
                  </a:lnTo>
                  <a:lnTo>
                    <a:pt x="137" y="69"/>
                  </a:lnTo>
                  <a:lnTo>
                    <a:pt x="127" y="73"/>
                  </a:lnTo>
                  <a:lnTo>
                    <a:pt x="116" y="76"/>
                  </a:lnTo>
                  <a:lnTo>
                    <a:pt x="106" y="79"/>
                  </a:lnTo>
                  <a:lnTo>
                    <a:pt x="98" y="80"/>
                  </a:lnTo>
                  <a:lnTo>
                    <a:pt x="91" y="81"/>
                  </a:lnTo>
                  <a:lnTo>
                    <a:pt x="80" y="82"/>
                  </a:lnTo>
                  <a:lnTo>
                    <a:pt x="71" y="82"/>
                  </a:lnTo>
                  <a:lnTo>
                    <a:pt x="56" y="82"/>
                  </a:lnTo>
                  <a:lnTo>
                    <a:pt x="42" y="80"/>
                  </a:lnTo>
                  <a:lnTo>
                    <a:pt x="34" y="78"/>
                  </a:lnTo>
                  <a:lnTo>
                    <a:pt x="28" y="75"/>
                  </a:lnTo>
                  <a:lnTo>
                    <a:pt x="23" y="73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1F1A17"/>
            </a:solidFill>
            <a:ln w="0" cap="flat">
              <a:solidFill>
                <a:srgbClr val="1F1A17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635" name="Freeform 19"/>
            <p:cNvSpPr>
              <a:spLocks/>
            </p:cNvSpPr>
            <p:nvPr/>
          </p:nvSpPr>
          <p:spPr bwMode="auto">
            <a:xfrm>
              <a:off x="1392" y="2256"/>
              <a:ext cx="288" cy="816"/>
            </a:xfrm>
            <a:custGeom>
              <a:avLst/>
              <a:gdLst>
                <a:gd name="T0" fmla="*/ 1799154 w 176"/>
                <a:gd name="T1" fmla="*/ 9583894 h 478"/>
                <a:gd name="T2" fmla="*/ 2023678 w 176"/>
                <a:gd name="T3" fmla="*/ 0 h 478"/>
                <a:gd name="T4" fmla="*/ 2023678 w 176"/>
                <a:gd name="T5" fmla="*/ 10400722 h 478"/>
                <a:gd name="T6" fmla="*/ 2017645 w 176"/>
                <a:gd name="T7" fmla="*/ 10638825 h 478"/>
                <a:gd name="T8" fmla="*/ 1969419 w 176"/>
                <a:gd name="T9" fmla="*/ 10916260 h 478"/>
                <a:gd name="T10" fmla="*/ 1898287 w 176"/>
                <a:gd name="T11" fmla="*/ 11175644 h 478"/>
                <a:gd name="T12" fmla="*/ 1781823 w 176"/>
                <a:gd name="T13" fmla="*/ 11464302 h 478"/>
                <a:gd name="T14" fmla="*/ 1644238 w 176"/>
                <a:gd name="T15" fmla="*/ 11705353 h 478"/>
                <a:gd name="T16" fmla="*/ 1527869 w 176"/>
                <a:gd name="T17" fmla="*/ 11882549 h 478"/>
                <a:gd name="T18" fmla="*/ 1413394 w 176"/>
                <a:gd name="T19" fmla="*/ 12033680 h 478"/>
                <a:gd name="T20" fmla="*/ 1291927 w 176"/>
                <a:gd name="T21" fmla="*/ 12140847 h 478"/>
                <a:gd name="T22" fmla="*/ 1088892 w 176"/>
                <a:gd name="T23" fmla="*/ 12265735 h 478"/>
                <a:gd name="T24" fmla="*/ 904179 w 176"/>
                <a:gd name="T25" fmla="*/ 12324599 h 478"/>
                <a:gd name="T26" fmla="*/ 708928 w 176"/>
                <a:gd name="T27" fmla="*/ 12345397 h 478"/>
                <a:gd name="T28" fmla="*/ 530658 w 176"/>
                <a:gd name="T29" fmla="*/ 12324599 h 478"/>
                <a:gd name="T30" fmla="*/ 360229 w 176"/>
                <a:gd name="T31" fmla="*/ 12221408 h 478"/>
                <a:gd name="T32" fmla="*/ 220140 w 176"/>
                <a:gd name="T33" fmla="*/ 12070661 h 478"/>
                <a:gd name="T34" fmla="*/ 113560 w 176"/>
                <a:gd name="T35" fmla="*/ 11882549 h 478"/>
                <a:gd name="T36" fmla="*/ 46366 w 176"/>
                <a:gd name="T37" fmla="*/ 11617725 h 478"/>
                <a:gd name="T38" fmla="*/ 20779 w 176"/>
                <a:gd name="T39" fmla="*/ 11464302 h 478"/>
                <a:gd name="T40" fmla="*/ 0 w 176"/>
                <a:gd name="T41" fmla="*/ 11205512 h 478"/>
                <a:gd name="T42" fmla="*/ 20779 w 176"/>
                <a:gd name="T43" fmla="*/ 10916260 h 478"/>
                <a:gd name="T44" fmla="*/ 91047 w 176"/>
                <a:gd name="T45" fmla="*/ 10613850 h 478"/>
                <a:gd name="T46" fmla="*/ 185825 w 176"/>
                <a:gd name="T47" fmla="*/ 10327110 h 478"/>
                <a:gd name="T48" fmla="*/ 311752 w 176"/>
                <a:gd name="T49" fmla="*/ 10020267 h 478"/>
                <a:gd name="T50" fmla="*/ 476710 w 176"/>
                <a:gd name="T51" fmla="*/ 9813114 h 478"/>
                <a:gd name="T52" fmla="*/ 652806 w 176"/>
                <a:gd name="T53" fmla="*/ 9598512 h 478"/>
                <a:gd name="T54" fmla="*/ 868349 w 176"/>
                <a:gd name="T55" fmla="*/ 9416753 h 478"/>
                <a:gd name="T56" fmla="*/ 1020557 w 176"/>
                <a:gd name="T57" fmla="*/ 9343610 h 478"/>
                <a:gd name="T58" fmla="*/ 1223748 w 176"/>
                <a:gd name="T59" fmla="*/ 9264961 h 478"/>
                <a:gd name="T60" fmla="*/ 1420935 w 176"/>
                <a:gd name="T61" fmla="*/ 9234658 h 478"/>
                <a:gd name="T62" fmla="*/ 1748009 w 176"/>
                <a:gd name="T63" fmla="*/ 9504549 h 478"/>
                <a:gd name="T64" fmla="*/ 1548407 w 176"/>
                <a:gd name="T65" fmla="*/ 9760471 h 478"/>
                <a:gd name="T66" fmla="*/ 1449123 w 176"/>
                <a:gd name="T67" fmla="*/ 9760471 h 478"/>
                <a:gd name="T68" fmla="*/ 1254672 w 176"/>
                <a:gd name="T69" fmla="*/ 9838334 h 478"/>
                <a:gd name="T70" fmla="*/ 1112123 w 176"/>
                <a:gd name="T71" fmla="*/ 9946618 h 478"/>
                <a:gd name="T72" fmla="*/ 904179 w 176"/>
                <a:gd name="T73" fmla="*/ 10145106 h 478"/>
                <a:gd name="T74" fmla="*/ 747846 w 176"/>
                <a:gd name="T75" fmla="*/ 10295190 h 478"/>
                <a:gd name="T76" fmla="*/ 623674 w 176"/>
                <a:gd name="T77" fmla="*/ 10462254 h 478"/>
                <a:gd name="T78" fmla="*/ 497581 w 176"/>
                <a:gd name="T79" fmla="*/ 10638825 h 478"/>
                <a:gd name="T80" fmla="*/ 381134 w 176"/>
                <a:gd name="T81" fmla="*/ 10873651 h 478"/>
                <a:gd name="T82" fmla="*/ 220140 w 176"/>
                <a:gd name="T83" fmla="*/ 11279076 h 478"/>
                <a:gd name="T84" fmla="*/ 203161 w 176"/>
                <a:gd name="T85" fmla="*/ 11537434 h 478"/>
                <a:gd name="T86" fmla="*/ 291323 w 176"/>
                <a:gd name="T87" fmla="*/ 11794648 h 478"/>
                <a:gd name="T88" fmla="*/ 419186 w 176"/>
                <a:gd name="T89" fmla="*/ 11882549 h 478"/>
                <a:gd name="T90" fmla="*/ 530658 w 176"/>
                <a:gd name="T91" fmla="*/ 11882549 h 478"/>
                <a:gd name="T92" fmla="*/ 685941 w 176"/>
                <a:gd name="T93" fmla="*/ 11830211 h 478"/>
                <a:gd name="T94" fmla="*/ 904179 w 176"/>
                <a:gd name="T95" fmla="*/ 11705353 h 478"/>
                <a:gd name="T96" fmla="*/ 1112123 w 176"/>
                <a:gd name="T97" fmla="*/ 11519691 h 478"/>
                <a:gd name="T98" fmla="*/ 1254672 w 176"/>
                <a:gd name="T99" fmla="*/ 11357706 h 478"/>
                <a:gd name="T100" fmla="*/ 1413394 w 176"/>
                <a:gd name="T101" fmla="*/ 11128425 h 478"/>
                <a:gd name="T102" fmla="*/ 1548407 w 176"/>
                <a:gd name="T103" fmla="*/ 10873651 h 478"/>
                <a:gd name="T104" fmla="*/ 1636293 w 176"/>
                <a:gd name="T105" fmla="*/ 10691543 h 478"/>
                <a:gd name="T106" fmla="*/ 1703335 w 176"/>
                <a:gd name="T107" fmla="*/ 10476953 h 478"/>
                <a:gd name="T108" fmla="*/ 1781823 w 176"/>
                <a:gd name="T109" fmla="*/ 10202228 h 478"/>
                <a:gd name="T110" fmla="*/ 1732942 w 176"/>
                <a:gd name="T111" fmla="*/ 9911121 h 478"/>
                <a:gd name="T112" fmla="*/ 1748009 w 176"/>
                <a:gd name="T113" fmla="*/ 9504549 h 4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6" h="478">
                  <a:moveTo>
                    <a:pt x="151" y="367"/>
                  </a:moveTo>
                  <a:lnTo>
                    <a:pt x="155" y="370"/>
                  </a:lnTo>
                  <a:lnTo>
                    <a:pt x="154" y="0"/>
                  </a:lnTo>
                  <a:lnTo>
                    <a:pt x="175" y="0"/>
                  </a:lnTo>
                  <a:lnTo>
                    <a:pt x="174" y="336"/>
                  </a:lnTo>
                  <a:lnTo>
                    <a:pt x="175" y="402"/>
                  </a:lnTo>
                  <a:lnTo>
                    <a:pt x="175" y="407"/>
                  </a:lnTo>
                  <a:lnTo>
                    <a:pt x="174" y="411"/>
                  </a:lnTo>
                  <a:lnTo>
                    <a:pt x="172" y="417"/>
                  </a:lnTo>
                  <a:lnTo>
                    <a:pt x="170" y="422"/>
                  </a:lnTo>
                  <a:lnTo>
                    <a:pt x="167" y="427"/>
                  </a:lnTo>
                  <a:lnTo>
                    <a:pt x="164" y="432"/>
                  </a:lnTo>
                  <a:lnTo>
                    <a:pt x="160" y="437"/>
                  </a:lnTo>
                  <a:lnTo>
                    <a:pt x="154" y="443"/>
                  </a:lnTo>
                  <a:lnTo>
                    <a:pt x="148" y="448"/>
                  </a:lnTo>
                  <a:lnTo>
                    <a:pt x="142" y="452"/>
                  </a:lnTo>
                  <a:lnTo>
                    <a:pt x="137" y="456"/>
                  </a:lnTo>
                  <a:lnTo>
                    <a:pt x="132" y="459"/>
                  </a:lnTo>
                  <a:lnTo>
                    <a:pt x="127" y="462"/>
                  </a:lnTo>
                  <a:lnTo>
                    <a:pt x="122" y="465"/>
                  </a:lnTo>
                  <a:lnTo>
                    <a:pt x="116" y="467"/>
                  </a:lnTo>
                  <a:lnTo>
                    <a:pt x="112" y="469"/>
                  </a:lnTo>
                  <a:lnTo>
                    <a:pt x="103" y="471"/>
                  </a:lnTo>
                  <a:lnTo>
                    <a:pt x="94" y="474"/>
                  </a:lnTo>
                  <a:lnTo>
                    <a:pt x="86" y="475"/>
                  </a:lnTo>
                  <a:lnTo>
                    <a:pt x="78" y="476"/>
                  </a:lnTo>
                  <a:lnTo>
                    <a:pt x="69" y="477"/>
                  </a:lnTo>
                  <a:lnTo>
                    <a:pt x="61" y="477"/>
                  </a:lnTo>
                  <a:lnTo>
                    <a:pt x="53" y="476"/>
                  </a:lnTo>
                  <a:lnTo>
                    <a:pt x="46" y="476"/>
                  </a:lnTo>
                  <a:lnTo>
                    <a:pt x="38" y="474"/>
                  </a:lnTo>
                  <a:lnTo>
                    <a:pt x="31" y="472"/>
                  </a:lnTo>
                  <a:lnTo>
                    <a:pt x="25" y="469"/>
                  </a:lnTo>
                  <a:lnTo>
                    <a:pt x="19" y="466"/>
                  </a:lnTo>
                  <a:lnTo>
                    <a:pt x="14" y="463"/>
                  </a:lnTo>
                  <a:lnTo>
                    <a:pt x="10" y="459"/>
                  </a:lnTo>
                  <a:lnTo>
                    <a:pt x="7" y="454"/>
                  </a:lnTo>
                  <a:lnTo>
                    <a:pt x="4" y="449"/>
                  </a:lnTo>
                  <a:lnTo>
                    <a:pt x="3" y="446"/>
                  </a:lnTo>
                  <a:lnTo>
                    <a:pt x="2" y="443"/>
                  </a:lnTo>
                  <a:lnTo>
                    <a:pt x="1" y="439"/>
                  </a:lnTo>
                  <a:lnTo>
                    <a:pt x="0" y="433"/>
                  </a:lnTo>
                  <a:lnTo>
                    <a:pt x="1" y="427"/>
                  </a:lnTo>
                  <a:lnTo>
                    <a:pt x="2" y="422"/>
                  </a:lnTo>
                  <a:lnTo>
                    <a:pt x="4" y="416"/>
                  </a:lnTo>
                  <a:lnTo>
                    <a:pt x="8" y="410"/>
                  </a:lnTo>
                  <a:lnTo>
                    <a:pt x="11" y="404"/>
                  </a:lnTo>
                  <a:lnTo>
                    <a:pt x="16" y="399"/>
                  </a:lnTo>
                  <a:lnTo>
                    <a:pt x="21" y="393"/>
                  </a:lnTo>
                  <a:lnTo>
                    <a:pt x="27" y="387"/>
                  </a:lnTo>
                  <a:lnTo>
                    <a:pt x="34" y="383"/>
                  </a:lnTo>
                  <a:lnTo>
                    <a:pt x="41" y="379"/>
                  </a:lnTo>
                  <a:lnTo>
                    <a:pt x="48" y="375"/>
                  </a:lnTo>
                  <a:lnTo>
                    <a:pt x="56" y="371"/>
                  </a:lnTo>
                  <a:lnTo>
                    <a:pt x="64" y="368"/>
                  </a:lnTo>
                  <a:lnTo>
                    <a:pt x="75" y="364"/>
                  </a:lnTo>
                  <a:lnTo>
                    <a:pt x="81" y="362"/>
                  </a:lnTo>
                  <a:lnTo>
                    <a:pt x="88" y="361"/>
                  </a:lnTo>
                  <a:lnTo>
                    <a:pt x="98" y="359"/>
                  </a:lnTo>
                  <a:lnTo>
                    <a:pt x="106" y="358"/>
                  </a:lnTo>
                  <a:lnTo>
                    <a:pt x="115" y="357"/>
                  </a:lnTo>
                  <a:lnTo>
                    <a:pt x="123" y="357"/>
                  </a:lnTo>
                  <a:lnTo>
                    <a:pt x="131" y="359"/>
                  </a:lnTo>
                  <a:lnTo>
                    <a:pt x="151" y="367"/>
                  </a:lnTo>
                  <a:lnTo>
                    <a:pt x="144" y="378"/>
                  </a:lnTo>
                  <a:lnTo>
                    <a:pt x="134" y="377"/>
                  </a:lnTo>
                  <a:lnTo>
                    <a:pt x="125" y="377"/>
                  </a:lnTo>
                  <a:lnTo>
                    <a:pt x="112" y="379"/>
                  </a:lnTo>
                  <a:lnTo>
                    <a:pt x="108" y="380"/>
                  </a:lnTo>
                  <a:lnTo>
                    <a:pt x="102" y="382"/>
                  </a:lnTo>
                  <a:lnTo>
                    <a:pt x="96" y="384"/>
                  </a:lnTo>
                  <a:lnTo>
                    <a:pt x="90" y="387"/>
                  </a:lnTo>
                  <a:lnTo>
                    <a:pt x="78" y="392"/>
                  </a:lnTo>
                  <a:lnTo>
                    <a:pt x="71" y="395"/>
                  </a:lnTo>
                  <a:lnTo>
                    <a:pt x="65" y="398"/>
                  </a:lnTo>
                  <a:lnTo>
                    <a:pt x="60" y="401"/>
                  </a:lnTo>
                  <a:lnTo>
                    <a:pt x="54" y="404"/>
                  </a:lnTo>
                  <a:lnTo>
                    <a:pt x="47" y="408"/>
                  </a:lnTo>
                  <a:lnTo>
                    <a:pt x="43" y="411"/>
                  </a:lnTo>
                  <a:lnTo>
                    <a:pt x="38" y="415"/>
                  </a:lnTo>
                  <a:lnTo>
                    <a:pt x="33" y="420"/>
                  </a:lnTo>
                  <a:lnTo>
                    <a:pt x="23" y="429"/>
                  </a:lnTo>
                  <a:lnTo>
                    <a:pt x="19" y="436"/>
                  </a:lnTo>
                  <a:lnTo>
                    <a:pt x="18" y="441"/>
                  </a:lnTo>
                  <a:lnTo>
                    <a:pt x="18" y="446"/>
                  </a:lnTo>
                  <a:lnTo>
                    <a:pt x="19" y="450"/>
                  </a:lnTo>
                  <a:lnTo>
                    <a:pt x="25" y="456"/>
                  </a:lnTo>
                  <a:lnTo>
                    <a:pt x="31" y="458"/>
                  </a:lnTo>
                  <a:lnTo>
                    <a:pt x="36" y="459"/>
                  </a:lnTo>
                  <a:lnTo>
                    <a:pt x="41" y="460"/>
                  </a:lnTo>
                  <a:lnTo>
                    <a:pt x="46" y="459"/>
                  </a:lnTo>
                  <a:lnTo>
                    <a:pt x="52" y="459"/>
                  </a:lnTo>
                  <a:lnTo>
                    <a:pt x="59" y="457"/>
                  </a:lnTo>
                  <a:lnTo>
                    <a:pt x="68" y="454"/>
                  </a:lnTo>
                  <a:lnTo>
                    <a:pt x="78" y="452"/>
                  </a:lnTo>
                  <a:lnTo>
                    <a:pt x="87" y="448"/>
                  </a:lnTo>
                  <a:lnTo>
                    <a:pt x="96" y="445"/>
                  </a:lnTo>
                  <a:lnTo>
                    <a:pt x="103" y="442"/>
                  </a:lnTo>
                  <a:lnTo>
                    <a:pt x="108" y="439"/>
                  </a:lnTo>
                  <a:lnTo>
                    <a:pt x="116" y="435"/>
                  </a:lnTo>
                  <a:lnTo>
                    <a:pt x="122" y="430"/>
                  </a:lnTo>
                  <a:lnTo>
                    <a:pt x="129" y="424"/>
                  </a:lnTo>
                  <a:lnTo>
                    <a:pt x="134" y="420"/>
                  </a:lnTo>
                  <a:lnTo>
                    <a:pt x="137" y="416"/>
                  </a:lnTo>
                  <a:lnTo>
                    <a:pt x="141" y="413"/>
                  </a:lnTo>
                  <a:lnTo>
                    <a:pt x="144" y="409"/>
                  </a:lnTo>
                  <a:lnTo>
                    <a:pt x="147" y="405"/>
                  </a:lnTo>
                  <a:lnTo>
                    <a:pt x="151" y="400"/>
                  </a:lnTo>
                  <a:lnTo>
                    <a:pt x="154" y="394"/>
                  </a:lnTo>
                  <a:lnTo>
                    <a:pt x="152" y="387"/>
                  </a:lnTo>
                  <a:lnTo>
                    <a:pt x="150" y="383"/>
                  </a:lnTo>
                  <a:lnTo>
                    <a:pt x="144" y="378"/>
                  </a:lnTo>
                  <a:lnTo>
                    <a:pt x="151" y="36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636" name="Freeform 27"/>
            <p:cNvSpPr>
              <a:spLocks/>
            </p:cNvSpPr>
            <p:nvPr/>
          </p:nvSpPr>
          <p:spPr bwMode="auto">
            <a:xfrm>
              <a:off x="384" y="2112"/>
              <a:ext cx="432" cy="816"/>
            </a:xfrm>
            <a:custGeom>
              <a:avLst/>
              <a:gdLst>
                <a:gd name="T0" fmla="*/ 148656 w 303"/>
                <a:gd name="T1" fmla="*/ 238896 h 488"/>
                <a:gd name="T2" fmla="*/ 154568 w 303"/>
                <a:gd name="T3" fmla="*/ 624123 h 488"/>
                <a:gd name="T4" fmla="*/ 162374 w 303"/>
                <a:gd name="T5" fmla="*/ 937850 h 488"/>
                <a:gd name="T6" fmla="*/ 171069 w 303"/>
                <a:gd name="T7" fmla="*/ 1224003 h 488"/>
                <a:gd name="T8" fmla="*/ 180637 w 303"/>
                <a:gd name="T9" fmla="*/ 1461073 h 488"/>
                <a:gd name="T10" fmla="*/ 193064 w 303"/>
                <a:gd name="T11" fmla="*/ 1767244 h 488"/>
                <a:gd name="T12" fmla="*/ 209939 w 303"/>
                <a:gd name="T13" fmla="*/ 2146797 h 488"/>
                <a:gd name="T14" fmla="*/ 222380 w 303"/>
                <a:gd name="T15" fmla="*/ 2466638 h 488"/>
                <a:gd name="T16" fmla="*/ 236328 w 303"/>
                <a:gd name="T17" fmla="*/ 2906052 h 488"/>
                <a:gd name="T18" fmla="*/ 247871 w 303"/>
                <a:gd name="T19" fmla="*/ 3355517 h 488"/>
                <a:gd name="T20" fmla="*/ 253573 w 303"/>
                <a:gd name="T21" fmla="*/ 3811815 h 488"/>
                <a:gd name="T22" fmla="*/ 255091 w 303"/>
                <a:gd name="T23" fmla="*/ 4290903 h 488"/>
                <a:gd name="T24" fmla="*/ 254653 w 303"/>
                <a:gd name="T25" fmla="*/ 4676986 h 488"/>
                <a:gd name="T26" fmla="*/ 249234 w 303"/>
                <a:gd name="T27" fmla="*/ 5084150 h 488"/>
                <a:gd name="T28" fmla="*/ 239786 w 303"/>
                <a:gd name="T29" fmla="*/ 5689940 h 488"/>
                <a:gd name="T30" fmla="*/ 224416 w 303"/>
                <a:gd name="T31" fmla="*/ 6340362 h 488"/>
                <a:gd name="T32" fmla="*/ 209939 w 303"/>
                <a:gd name="T33" fmla="*/ 6619548 h 488"/>
                <a:gd name="T34" fmla="*/ 219917 w 303"/>
                <a:gd name="T35" fmla="*/ 6107730 h 488"/>
                <a:gd name="T36" fmla="*/ 230625 w 303"/>
                <a:gd name="T37" fmla="*/ 5535640 h 488"/>
                <a:gd name="T38" fmla="*/ 238142 w 303"/>
                <a:gd name="T39" fmla="*/ 4991082 h 488"/>
                <a:gd name="T40" fmla="*/ 241899 w 303"/>
                <a:gd name="T41" fmla="*/ 4472688 h 488"/>
                <a:gd name="T42" fmla="*/ 239786 w 303"/>
                <a:gd name="T43" fmla="*/ 4072410 h 488"/>
                <a:gd name="T44" fmla="*/ 233468 w 303"/>
                <a:gd name="T45" fmla="*/ 3668477 h 488"/>
                <a:gd name="T46" fmla="*/ 222714 w 303"/>
                <a:gd name="T47" fmla="*/ 3267610 h 488"/>
                <a:gd name="T48" fmla="*/ 210250 w 303"/>
                <a:gd name="T49" fmla="*/ 2917974 h 488"/>
                <a:gd name="T50" fmla="*/ 195052 w 303"/>
                <a:gd name="T51" fmla="*/ 2599686 h 488"/>
                <a:gd name="T52" fmla="*/ 178611 w 303"/>
                <a:gd name="T53" fmla="*/ 2360721 h 488"/>
                <a:gd name="T54" fmla="*/ 162947 w 303"/>
                <a:gd name="T55" fmla="*/ 2204233 h 488"/>
                <a:gd name="T56" fmla="*/ 147249 w 303"/>
                <a:gd name="T57" fmla="*/ 2129068 h 488"/>
                <a:gd name="T58" fmla="*/ 145128 w 303"/>
                <a:gd name="T59" fmla="*/ 7458986 h 488"/>
                <a:gd name="T60" fmla="*/ 138845 w 303"/>
                <a:gd name="T61" fmla="*/ 7686772 h 488"/>
                <a:gd name="T62" fmla="*/ 124010 w 303"/>
                <a:gd name="T63" fmla="*/ 8002224 h 488"/>
                <a:gd name="T64" fmla="*/ 112970 w 303"/>
                <a:gd name="T65" fmla="*/ 8158721 h 488"/>
                <a:gd name="T66" fmla="*/ 100444 w 303"/>
                <a:gd name="T67" fmla="*/ 8281562 h 488"/>
                <a:gd name="T68" fmla="*/ 86979 w 303"/>
                <a:gd name="T69" fmla="*/ 8391963 h 488"/>
                <a:gd name="T70" fmla="*/ 72054 w 303"/>
                <a:gd name="T71" fmla="*/ 8469068 h 488"/>
                <a:gd name="T72" fmla="*/ 57547 w 303"/>
                <a:gd name="T73" fmla="*/ 8501366 h 488"/>
                <a:gd name="T74" fmla="*/ 37804 w 303"/>
                <a:gd name="T75" fmla="*/ 8469068 h 488"/>
                <a:gd name="T76" fmla="*/ 25338 w 303"/>
                <a:gd name="T77" fmla="*/ 8391963 h 488"/>
                <a:gd name="T78" fmla="*/ 11878 w 303"/>
                <a:gd name="T79" fmla="*/ 8240222 h 488"/>
                <a:gd name="T80" fmla="*/ 5452 w 303"/>
                <a:gd name="T81" fmla="*/ 8105965 h 488"/>
                <a:gd name="T82" fmla="*/ 1881 w 303"/>
                <a:gd name="T83" fmla="*/ 7926097 h 488"/>
                <a:gd name="T84" fmla="*/ 0 w 303"/>
                <a:gd name="T85" fmla="*/ 7720260 h 488"/>
                <a:gd name="T86" fmla="*/ 1881 w 303"/>
                <a:gd name="T87" fmla="*/ 7535021 h 488"/>
                <a:gd name="T88" fmla="*/ 5843 w 303"/>
                <a:gd name="T89" fmla="*/ 7331867 h 488"/>
                <a:gd name="T90" fmla="*/ 13756 w 303"/>
                <a:gd name="T91" fmla="*/ 7145941 h 488"/>
                <a:gd name="T92" fmla="*/ 28310 w 303"/>
                <a:gd name="T93" fmla="*/ 6839851 h 488"/>
                <a:gd name="T94" fmla="*/ 49875 w 303"/>
                <a:gd name="T95" fmla="*/ 6619548 h 488"/>
                <a:gd name="T96" fmla="*/ 75419 w 303"/>
                <a:gd name="T97" fmla="*/ 6464130 h 488"/>
                <a:gd name="T98" fmla="*/ 96588 w 303"/>
                <a:gd name="T99" fmla="*/ 6419930 h 488"/>
                <a:gd name="T100" fmla="*/ 109045 w 303"/>
                <a:gd name="T101" fmla="*/ 6464130 h 488"/>
                <a:gd name="T102" fmla="*/ 123321 w 303"/>
                <a:gd name="T103" fmla="*/ 6544905 h 488"/>
                <a:gd name="T104" fmla="*/ 130627 w 303"/>
                <a:gd name="T105" fmla="*/ 0 h 488"/>
                <a:gd name="T106" fmla="*/ 147249 w 303"/>
                <a:gd name="T107" fmla="*/ 73731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637" name="Freeform 28"/>
            <p:cNvSpPr>
              <a:spLocks/>
            </p:cNvSpPr>
            <p:nvPr/>
          </p:nvSpPr>
          <p:spPr bwMode="auto">
            <a:xfrm>
              <a:off x="1920" y="1872"/>
              <a:ext cx="384" cy="816"/>
            </a:xfrm>
            <a:custGeom>
              <a:avLst/>
              <a:gdLst>
                <a:gd name="T0" fmla="*/ 61089 w 288"/>
                <a:gd name="T1" fmla="*/ 3715740 h 489"/>
                <a:gd name="T2" fmla="*/ 55943 w 288"/>
                <a:gd name="T3" fmla="*/ 3323555 h 489"/>
                <a:gd name="T4" fmla="*/ 51145 w 288"/>
                <a:gd name="T5" fmla="*/ 2939068 h 489"/>
                <a:gd name="T6" fmla="*/ 46185 w 288"/>
                <a:gd name="T7" fmla="*/ 2514161 h 489"/>
                <a:gd name="T8" fmla="*/ 42427 w 288"/>
                <a:gd name="T9" fmla="*/ 2063786 h 489"/>
                <a:gd name="T10" fmla="*/ 41076 w 288"/>
                <a:gd name="T11" fmla="*/ 1730085 h 489"/>
                <a:gd name="T12" fmla="*/ 43777 w 288"/>
                <a:gd name="T13" fmla="*/ 1599345 h 489"/>
                <a:gd name="T14" fmla="*/ 50975 w 288"/>
                <a:gd name="T15" fmla="*/ 1984846 h 489"/>
                <a:gd name="T16" fmla="*/ 56569 w 288"/>
                <a:gd name="T17" fmla="*/ 2364207 h 489"/>
                <a:gd name="T18" fmla="*/ 60585 w 288"/>
                <a:gd name="T19" fmla="*/ 2788405 h 489"/>
                <a:gd name="T20" fmla="*/ 62921 w 288"/>
                <a:gd name="T21" fmla="*/ 3210623 h 489"/>
                <a:gd name="T22" fmla="*/ 63803 w 288"/>
                <a:gd name="T23" fmla="*/ 3661045 h 489"/>
                <a:gd name="T24" fmla="*/ 65936 w 288"/>
                <a:gd name="T25" fmla="*/ 3812736 h 489"/>
                <a:gd name="T26" fmla="*/ 66496 w 288"/>
                <a:gd name="T27" fmla="*/ 3220393 h 489"/>
                <a:gd name="T28" fmla="*/ 64689 w 288"/>
                <a:gd name="T29" fmla="*/ 2708237 h 489"/>
                <a:gd name="T30" fmla="*/ 63803 w 288"/>
                <a:gd name="T31" fmla="*/ 2514161 h 489"/>
                <a:gd name="T32" fmla="*/ 59465 w 288"/>
                <a:gd name="T33" fmla="*/ 2001661 h 489"/>
                <a:gd name="T34" fmla="*/ 56811 w 288"/>
                <a:gd name="T35" fmla="*/ 1761280 h 489"/>
                <a:gd name="T36" fmla="*/ 54388 w 288"/>
                <a:gd name="T37" fmla="*/ 1561302 h 489"/>
                <a:gd name="T38" fmla="*/ 51152 w 288"/>
                <a:gd name="T39" fmla="*/ 1379924 h 489"/>
                <a:gd name="T40" fmla="*/ 47519 w 288"/>
                <a:gd name="T41" fmla="*/ 1085378 h 489"/>
                <a:gd name="T42" fmla="*/ 44599 w 288"/>
                <a:gd name="T43" fmla="*/ 838696 h 489"/>
                <a:gd name="T44" fmla="*/ 41957 w 288"/>
                <a:gd name="T45" fmla="*/ 524364 h 489"/>
                <a:gd name="T46" fmla="*/ 41033 w 288"/>
                <a:gd name="T47" fmla="*/ 151404 h 489"/>
                <a:gd name="T48" fmla="*/ 41033 w 288"/>
                <a:gd name="T49" fmla="*/ 0 h 489"/>
                <a:gd name="T50" fmla="*/ 35515 w 288"/>
                <a:gd name="T51" fmla="*/ 6334471 h 489"/>
                <a:gd name="T52" fmla="*/ 30476 w 288"/>
                <a:gd name="T53" fmla="*/ 6232137 h 489"/>
                <a:gd name="T54" fmla="*/ 25087 w 288"/>
                <a:gd name="T55" fmla="*/ 6200499 h 489"/>
                <a:gd name="T56" fmla="*/ 17055 w 288"/>
                <a:gd name="T57" fmla="*/ 6303902 h 489"/>
                <a:gd name="T58" fmla="*/ 11148 w 288"/>
                <a:gd name="T59" fmla="*/ 6460189 h 489"/>
                <a:gd name="T60" fmla="*/ 4905 w 288"/>
                <a:gd name="T61" fmla="*/ 6763874 h 489"/>
                <a:gd name="T62" fmla="*/ 1552 w 288"/>
                <a:gd name="T63" fmla="*/ 7055533 h 489"/>
                <a:gd name="T64" fmla="*/ 0 w 288"/>
                <a:gd name="T65" fmla="*/ 7334739 h 489"/>
                <a:gd name="T66" fmla="*/ 491 w 288"/>
                <a:gd name="T67" fmla="*/ 7631824 h 489"/>
                <a:gd name="T68" fmla="*/ 2288 w 288"/>
                <a:gd name="T69" fmla="*/ 7882054 h 489"/>
                <a:gd name="T70" fmla="*/ 5687 w 288"/>
                <a:gd name="T71" fmla="*/ 8039172 h 489"/>
                <a:gd name="T72" fmla="*/ 12857 w 288"/>
                <a:gd name="T73" fmla="*/ 8190250 h 489"/>
                <a:gd name="T74" fmla="*/ 20047 w 288"/>
                <a:gd name="T75" fmla="*/ 8144378 h 489"/>
                <a:gd name="T76" fmla="*/ 26256 w 288"/>
                <a:gd name="T77" fmla="*/ 8036948 h 489"/>
                <a:gd name="T78" fmla="*/ 30775 w 288"/>
                <a:gd name="T79" fmla="*/ 7882054 h 489"/>
                <a:gd name="T80" fmla="*/ 34729 w 288"/>
                <a:gd name="T81" fmla="*/ 7693208 h 489"/>
                <a:gd name="T82" fmla="*/ 38839 w 288"/>
                <a:gd name="T83" fmla="*/ 7406061 h 489"/>
                <a:gd name="T84" fmla="*/ 41033 w 288"/>
                <a:gd name="T85" fmla="*/ 3158571 h 489"/>
                <a:gd name="T86" fmla="*/ 42708 w 288"/>
                <a:gd name="T87" fmla="*/ 3238764 h 489"/>
                <a:gd name="T88" fmla="*/ 45584 w 288"/>
                <a:gd name="T89" fmla="*/ 3391137 h 489"/>
                <a:gd name="T90" fmla="*/ 51145 w 288"/>
                <a:gd name="T91" fmla="*/ 3643996 h 489"/>
                <a:gd name="T92" fmla="*/ 53903 w 288"/>
                <a:gd name="T93" fmla="*/ 3796025 h 489"/>
                <a:gd name="T94" fmla="*/ 59087 w 288"/>
                <a:gd name="T95" fmla="*/ 4096448 h 489"/>
                <a:gd name="T96" fmla="*/ 61916 w 288"/>
                <a:gd name="T97" fmla="*/ 4347600 h 489"/>
                <a:gd name="T98" fmla="*/ 64369 w 288"/>
                <a:gd name="T99" fmla="*/ 4653044 h 489"/>
                <a:gd name="T100" fmla="*/ 65515 w 288"/>
                <a:gd name="T101" fmla="*/ 5195298 h 489"/>
                <a:gd name="T102" fmla="*/ 65045 w 288"/>
                <a:gd name="T103" fmla="*/ 5600380 h 489"/>
                <a:gd name="T104" fmla="*/ 63137 w 288"/>
                <a:gd name="T105" fmla="*/ 6080779 h 489"/>
                <a:gd name="T106" fmla="*/ 62337 w 288"/>
                <a:gd name="T107" fmla="*/ 6485732 h 489"/>
                <a:gd name="T108" fmla="*/ 65836 w 288"/>
                <a:gd name="T109" fmla="*/ 5979488 h 489"/>
                <a:gd name="T110" fmla="*/ 67404 w 288"/>
                <a:gd name="T111" fmla="*/ 5476922 h 489"/>
                <a:gd name="T112" fmla="*/ 67967 w 288"/>
                <a:gd name="T113" fmla="*/ 5025624 h 489"/>
                <a:gd name="T114" fmla="*/ 67131 w 288"/>
                <a:gd name="T115" fmla="*/ 4653044 h 489"/>
                <a:gd name="T116" fmla="*/ 65329 w 288"/>
                <a:gd name="T117" fmla="*/ 419541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41364" name="Group 52"/>
          <p:cNvGrpSpPr>
            <a:grpSpLocks/>
          </p:cNvGrpSpPr>
          <p:nvPr/>
        </p:nvGrpSpPr>
        <p:grpSpPr bwMode="auto">
          <a:xfrm>
            <a:off x="4254092" y="5124977"/>
            <a:ext cx="445770" cy="197168"/>
            <a:chOff x="2688" y="3648"/>
            <a:chExt cx="432" cy="192"/>
          </a:xfrm>
        </p:grpSpPr>
        <p:sp>
          <p:nvSpPr>
            <p:cNvPr id="22631" name="Line 50"/>
            <p:cNvSpPr>
              <a:spLocks noChangeShapeType="1"/>
            </p:cNvSpPr>
            <p:nvPr/>
          </p:nvSpPr>
          <p:spPr bwMode="auto">
            <a:xfrm>
              <a:off x="2688" y="3648"/>
              <a:ext cx="432" cy="96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2632" name="Line 51"/>
            <p:cNvSpPr>
              <a:spLocks noChangeShapeType="1"/>
            </p:cNvSpPr>
            <p:nvPr/>
          </p:nvSpPr>
          <p:spPr bwMode="auto">
            <a:xfrm flipH="1">
              <a:off x="2688" y="3744"/>
              <a:ext cx="432" cy="96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141446" name="Group 134"/>
          <p:cNvGrpSpPr>
            <a:grpSpLocks/>
          </p:cNvGrpSpPr>
          <p:nvPr/>
        </p:nvGrpSpPr>
        <p:grpSpPr bwMode="auto">
          <a:xfrm>
            <a:off x="5429909" y="4656187"/>
            <a:ext cx="1887379" cy="1184434"/>
            <a:chOff x="3408" y="1824"/>
            <a:chExt cx="1834" cy="1152"/>
          </a:xfrm>
        </p:grpSpPr>
        <p:grpSp>
          <p:nvGrpSpPr>
            <p:cNvPr id="22611" name="Group 20"/>
            <p:cNvGrpSpPr>
              <a:grpSpLocks/>
            </p:cNvGrpSpPr>
            <p:nvPr/>
          </p:nvGrpSpPr>
          <p:grpSpPr bwMode="auto">
            <a:xfrm>
              <a:off x="3552" y="2448"/>
              <a:ext cx="262" cy="366"/>
              <a:chOff x="4062" y="2814"/>
              <a:chExt cx="168" cy="216"/>
            </a:xfrm>
          </p:grpSpPr>
          <p:sp>
            <p:nvSpPr>
              <p:cNvPr id="22629" name="Freeform 21"/>
              <p:cNvSpPr>
                <a:spLocks/>
              </p:cNvSpPr>
              <p:nvPr/>
            </p:nvSpPr>
            <p:spPr bwMode="auto">
              <a:xfrm>
                <a:off x="4071" y="2824"/>
                <a:ext cx="159" cy="206"/>
              </a:xfrm>
              <a:custGeom>
                <a:avLst/>
                <a:gdLst>
                  <a:gd name="T0" fmla="*/ 74 w 159"/>
                  <a:gd name="T1" fmla="*/ 205 h 206"/>
                  <a:gd name="T2" fmla="*/ 74 w 159"/>
                  <a:gd name="T3" fmla="*/ 205 h 206"/>
                  <a:gd name="T4" fmla="*/ 158 w 159"/>
                  <a:gd name="T5" fmla="*/ 4 h 206"/>
                  <a:gd name="T6" fmla="*/ 145 w 159"/>
                  <a:gd name="T7" fmla="*/ 15 h 206"/>
                  <a:gd name="T8" fmla="*/ 122 w 159"/>
                  <a:gd name="T9" fmla="*/ 23 h 206"/>
                  <a:gd name="T10" fmla="*/ 103 w 159"/>
                  <a:gd name="T11" fmla="*/ 27 h 206"/>
                  <a:gd name="T12" fmla="*/ 82 w 159"/>
                  <a:gd name="T13" fmla="*/ 30 h 206"/>
                  <a:gd name="T14" fmla="*/ 61 w 159"/>
                  <a:gd name="T15" fmla="*/ 30 h 206"/>
                  <a:gd name="T16" fmla="*/ 38 w 159"/>
                  <a:gd name="T17" fmla="*/ 25 h 206"/>
                  <a:gd name="T18" fmla="*/ 22 w 159"/>
                  <a:gd name="T19" fmla="*/ 18 h 206"/>
                  <a:gd name="T20" fmla="*/ 8 w 159"/>
                  <a:gd name="T21" fmla="*/ 12 h 206"/>
                  <a:gd name="T22" fmla="*/ 0 w 159"/>
                  <a:gd name="T23" fmla="*/ 0 h 2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9" h="206">
                    <a:moveTo>
                      <a:pt x="74" y="205"/>
                    </a:moveTo>
                    <a:lnTo>
                      <a:pt x="74" y="205"/>
                    </a:lnTo>
                    <a:lnTo>
                      <a:pt x="158" y="4"/>
                    </a:lnTo>
                    <a:lnTo>
                      <a:pt x="145" y="15"/>
                    </a:lnTo>
                    <a:lnTo>
                      <a:pt x="122" y="23"/>
                    </a:lnTo>
                    <a:lnTo>
                      <a:pt x="103" y="27"/>
                    </a:lnTo>
                    <a:lnTo>
                      <a:pt x="82" y="30"/>
                    </a:lnTo>
                    <a:lnTo>
                      <a:pt x="61" y="30"/>
                    </a:lnTo>
                    <a:lnTo>
                      <a:pt x="38" y="25"/>
                    </a:lnTo>
                    <a:lnTo>
                      <a:pt x="22" y="18"/>
                    </a:lnTo>
                    <a:lnTo>
                      <a:pt x="8" y="12"/>
                    </a:lnTo>
                    <a:lnTo>
                      <a:pt x="0" y="0"/>
                    </a:lnTo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630" name="Oval 22"/>
              <p:cNvSpPr>
                <a:spLocks noChangeArrowheads="1"/>
              </p:cNvSpPr>
              <p:nvPr/>
            </p:nvSpPr>
            <p:spPr bwMode="auto">
              <a:xfrm>
                <a:off x="4062" y="2814"/>
                <a:ext cx="17" cy="14"/>
              </a:xfrm>
              <a:prstGeom prst="ellipse">
                <a:avLst/>
              </a:prstGeom>
              <a:solidFill>
                <a:srgbClr val="000000"/>
              </a:solidFill>
              <a:ln w="635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</p:grpSp>
        <p:grpSp>
          <p:nvGrpSpPr>
            <p:cNvPr id="22612" name="Group 23"/>
            <p:cNvGrpSpPr>
              <a:grpSpLocks/>
            </p:cNvGrpSpPr>
            <p:nvPr/>
          </p:nvGrpSpPr>
          <p:grpSpPr bwMode="auto">
            <a:xfrm>
              <a:off x="4464" y="1824"/>
              <a:ext cx="197" cy="546"/>
              <a:chOff x="4116" y="2292"/>
              <a:chExt cx="107" cy="329"/>
            </a:xfrm>
          </p:grpSpPr>
          <p:sp>
            <p:nvSpPr>
              <p:cNvPr id="22626" name="Freeform 24"/>
              <p:cNvSpPr>
                <a:spLocks/>
              </p:cNvSpPr>
              <p:nvPr/>
            </p:nvSpPr>
            <p:spPr bwMode="auto">
              <a:xfrm>
                <a:off x="4116" y="2292"/>
                <a:ext cx="102" cy="131"/>
              </a:xfrm>
              <a:custGeom>
                <a:avLst/>
                <a:gdLst>
                  <a:gd name="T0" fmla="*/ 3 w 102"/>
                  <a:gd name="T1" fmla="*/ 129 h 131"/>
                  <a:gd name="T2" fmla="*/ 5 w 102"/>
                  <a:gd name="T3" fmla="*/ 130 h 131"/>
                  <a:gd name="T4" fmla="*/ 53 w 102"/>
                  <a:gd name="T5" fmla="*/ 100 h 131"/>
                  <a:gd name="T6" fmla="*/ 101 w 102"/>
                  <a:gd name="T7" fmla="*/ 62 h 131"/>
                  <a:gd name="T8" fmla="*/ 95 w 102"/>
                  <a:gd name="T9" fmla="*/ 63 h 131"/>
                  <a:gd name="T10" fmla="*/ 57 w 102"/>
                  <a:gd name="T11" fmla="*/ 55 h 131"/>
                  <a:gd name="T12" fmla="*/ 37 w 102"/>
                  <a:gd name="T13" fmla="*/ 45 h 131"/>
                  <a:gd name="T14" fmla="*/ 15 w 102"/>
                  <a:gd name="T15" fmla="*/ 29 h 131"/>
                  <a:gd name="T16" fmla="*/ 4 w 102"/>
                  <a:gd name="T17" fmla="*/ 12 h 131"/>
                  <a:gd name="T18" fmla="*/ 0 w 102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2" h="131">
                    <a:moveTo>
                      <a:pt x="3" y="129"/>
                    </a:moveTo>
                    <a:lnTo>
                      <a:pt x="5" y="130"/>
                    </a:lnTo>
                    <a:lnTo>
                      <a:pt x="53" y="100"/>
                    </a:lnTo>
                    <a:lnTo>
                      <a:pt x="101" y="62"/>
                    </a:lnTo>
                    <a:lnTo>
                      <a:pt x="95" y="63"/>
                    </a:lnTo>
                    <a:lnTo>
                      <a:pt x="57" y="55"/>
                    </a:lnTo>
                    <a:lnTo>
                      <a:pt x="37" y="45"/>
                    </a:lnTo>
                    <a:lnTo>
                      <a:pt x="15" y="29"/>
                    </a:lnTo>
                    <a:lnTo>
                      <a:pt x="4" y="12"/>
                    </a:lnTo>
                    <a:lnTo>
                      <a:pt x="0" y="0"/>
                    </a:lnTo>
                  </a:path>
                </a:pathLst>
              </a:custGeom>
              <a:noFill/>
              <a:ln w="889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627" name="Freeform 25"/>
              <p:cNvSpPr>
                <a:spLocks/>
              </p:cNvSpPr>
              <p:nvPr/>
            </p:nvSpPr>
            <p:spPr bwMode="auto">
              <a:xfrm>
                <a:off x="4120" y="2424"/>
                <a:ext cx="103" cy="113"/>
              </a:xfrm>
              <a:custGeom>
                <a:avLst/>
                <a:gdLst>
                  <a:gd name="T0" fmla="*/ 98 w 103"/>
                  <a:gd name="T1" fmla="*/ 112 h 113"/>
                  <a:gd name="T2" fmla="*/ 99 w 103"/>
                  <a:gd name="T3" fmla="*/ 107 h 113"/>
                  <a:gd name="T4" fmla="*/ 102 w 103"/>
                  <a:gd name="T5" fmla="*/ 98 h 113"/>
                  <a:gd name="T6" fmla="*/ 102 w 103"/>
                  <a:gd name="T7" fmla="*/ 88 h 113"/>
                  <a:gd name="T8" fmla="*/ 102 w 103"/>
                  <a:gd name="T9" fmla="*/ 77 h 113"/>
                  <a:gd name="T10" fmla="*/ 94 w 103"/>
                  <a:gd name="T11" fmla="*/ 59 h 113"/>
                  <a:gd name="T12" fmla="*/ 87 w 103"/>
                  <a:gd name="T13" fmla="*/ 47 h 113"/>
                  <a:gd name="T14" fmla="*/ 79 w 103"/>
                  <a:gd name="T15" fmla="*/ 38 h 113"/>
                  <a:gd name="T16" fmla="*/ 68 w 103"/>
                  <a:gd name="T17" fmla="*/ 27 h 113"/>
                  <a:gd name="T18" fmla="*/ 57 w 103"/>
                  <a:gd name="T19" fmla="*/ 18 h 113"/>
                  <a:gd name="T20" fmla="*/ 50 w 103"/>
                  <a:gd name="T21" fmla="*/ 14 h 113"/>
                  <a:gd name="T22" fmla="*/ 33 w 103"/>
                  <a:gd name="T23" fmla="*/ 7 h 113"/>
                  <a:gd name="T24" fmla="*/ 0 w 103"/>
                  <a:gd name="T25" fmla="*/ 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" h="113">
                    <a:moveTo>
                      <a:pt x="98" y="112"/>
                    </a:moveTo>
                    <a:lnTo>
                      <a:pt x="99" y="107"/>
                    </a:lnTo>
                    <a:lnTo>
                      <a:pt x="102" y="98"/>
                    </a:lnTo>
                    <a:lnTo>
                      <a:pt x="102" y="88"/>
                    </a:lnTo>
                    <a:lnTo>
                      <a:pt x="102" y="77"/>
                    </a:lnTo>
                    <a:lnTo>
                      <a:pt x="94" y="59"/>
                    </a:lnTo>
                    <a:lnTo>
                      <a:pt x="87" y="47"/>
                    </a:lnTo>
                    <a:lnTo>
                      <a:pt x="79" y="38"/>
                    </a:lnTo>
                    <a:lnTo>
                      <a:pt x="68" y="27"/>
                    </a:lnTo>
                    <a:lnTo>
                      <a:pt x="57" y="18"/>
                    </a:lnTo>
                    <a:lnTo>
                      <a:pt x="50" y="14"/>
                    </a:lnTo>
                    <a:lnTo>
                      <a:pt x="33" y="7"/>
                    </a:lnTo>
                    <a:lnTo>
                      <a:pt x="0" y="0"/>
                    </a:lnTo>
                  </a:path>
                </a:pathLst>
              </a:custGeom>
              <a:noFill/>
              <a:ln w="889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628" name="Freeform 26"/>
              <p:cNvSpPr>
                <a:spLocks/>
              </p:cNvSpPr>
              <p:nvPr/>
            </p:nvSpPr>
            <p:spPr bwMode="auto">
              <a:xfrm>
                <a:off x="4133" y="2478"/>
                <a:ext cx="76" cy="143"/>
              </a:xfrm>
              <a:custGeom>
                <a:avLst/>
                <a:gdLst>
                  <a:gd name="T0" fmla="*/ 17 w 76"/>
                  <a:gd name="T1" fmla="*/ 142 h 143"/>
                  <a:gd name="T2" fmla="*/ 13 w 76"/>
                  <a:gd name="T3" fmla="*/ 140 h 143"/>
                  <a:gd name="T4" fmla="*/ 11 w 76"/>
                  <a:gd name="T5" fmla="*/ 136 h 143"/>
                  <a:gd name="T6" fmla="*/ 8 w 76"/>
                  <a:gd name="T7" fmla="*/ 126 h 143"/>
                  <a:gd name="T8" fmla="*/ 3 w 76"/>
                  <a:gd name="T9" fmla="*/ 110 h 143"/>
                  <a:gd name="T10" fmla="*/ 0 w 76"/>
                  <a:gd name="T11" fmla="*/ 86 h 143"/>
                  <a:gd name="T12" fmla="*/ 2 w 76"/>
                  <a:gd name="T13" fmla="*/ 74 h 143"/>
                  <a:gd name="T14" fmla="*/ 5 w 76"/>
                  <a:gd name="T15" fmla="*/ 50 h 143"/>
                  <a:gd name="T16" fmla="*/ 13 w 76"/>
                  <a:gd name="T17" fmla="*/ 34 h 143"/>
                  <a:gd name="T18" fmla="*/ 21 w 76"/>
                  <a:gd name="T19" fmla="*/ 26 h 143"/>
                  <a:gd name="T20" fmla="*/ 36 w 76"/>
                  <a:gd name="T21" fmla="*/ 19 h 143"/>
                  <a:gd name="T22" fmla="*/ 75 w 76"/>
                  <a:gd name="T23" fmla="*/ 0 h 1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6" h="143">
                    <a:moveTo>
                      <a:pt x="17" y="142"/>
                    </a:moveTo>
                    <a:lnTo>
                      <a:pt x="13" y="140"/>
                    </a:lnTo>
                    <a:lnTo>
                      <a:pt x="11" y="136"/>
                    </a:lnTo>
                    <a:lnTo>
                      <a:pt x="8" y="126"/>
                    </a:lnTo>
                    <a:lnTo>
                      <a:pt x="3" y="110"/>
                    </a:lnTo>
                    <a:lnTo>
                      <a:pt x="0" y="86"/>
                    </a:lnTo>
                    <a:lnTo>
                      <a:pt x="2" y="74"/>
                    </a:lnTo>
                    <a:lnTo>
                      <a:pt x="5" y="50"/>
                    </a:lnTo>
                    <a:lnTo>
                      <a:pt x="13" y="34"/>
                    </a:lnTo>
                    <a:lnTo>
                      <a:pt x="21" y="26"/>
                    </a:lnTo>
                    <a:lnTo>
                      <a:pt x="36" y="19"/>
                    </a:lnTo>
                    <a:lnTo>
                      <a:pt x="75" y="0"/>
                    </a:lnTo>
                  </a:path>
                </a:pathLst>
              </a:custGeom>
              <a:noFill/>
              <a:ln w="889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2613" name="Group 35"/>
            <p:cNvGrpSpPr>
              <a:grpSpLocks/>
            </p:cNvGrpSpPr>
            <p:nvPr/>
          </p:nvGrpSpPr>
          <p:grpSpPr bwMode="auto">
            <a:xfrm>
              <a:off x="3408" y="1968"/>
              <a:ext cx="624" cy="96"/>
              <a:chOff x="3600" y="1968"/>
              <a:chExt cx="624" cy="96"/>
            </a:xfrm>
          </p:grpSpPr>
          <p:sp>
            <p:nvSpPr>
              <p:cNvPr id="22624" name="Freeform 29"/>
              <p:cNvSpPr>
                <a:spLocks/>
              </p:cNvSpPr>
              <p:nvPr/>
            </p:nvSpPr>
            <p:spPr bwMode="auto">
              <a:xfrm>
                <a:off x="3744" y="1968"/>
                <a:ext cx="336" cy="96"/>
              </a:xfrm>
              <a:custGeom>
                <a:avLst/>
                <a:gdLst>
                  <a:gd name="T0" fmla="*/ 0 w 171"/>
                  <a:gd name="T1" fmla="*/ 0 h 45"/>
                  <a:gd name="T2" fmla="*/ 63644248 w 171"/>
                  <a:gd name="T3" fmla="*/ 0 h 45"/>
                  <a:gd name="T4" fmla="*/ 63644248 w 171"/>
                  <a:gd name="T5" fmla="*/ 78932742 h 45"/>
                  <a:gd name="T6" fmla="*/ 0 w 171"/>
                  <a:gd name="T7" fmla="*/ 78932742 h 45"/>
                  <a:gd name="T8" fmla="*/ 0 w 17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lnTo>
                      <a:pt x="170" y="0"/>
                    </a:lnTo>
                    <a:lnTo>
                      <a:pt x="17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625" name="Line 30"/>
              <p:cNvSpPr>
                <a:spLocks noChangeShapeType="1"/>
              </p:cNvSpPr>
              <p:nvPr/>
            </p:nvSpPr>
            <p:spPr bwMode="auto">
              <a:xfrm flipH="1" flipV="1">
                <a:off x="3600" y="1968"/>
                <a:ext cx="624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2614" name="Group 36"/>
            <p:cNvGrpSpPr>
              <a:grpSpLocks/>
            </p:cNvGrpSpPr>
            <p:nvPr/>
          </p:nvGrpSpPr>
          <p:grpSpPr bwMode="auto">
            <a:xfrm>
              <a:off x="4272" y="2880"/>
              <a:ext cx="624" cy="96"/>
              <a:chOff x="3648" y="2496"/>
              <a:chExt cx="624" cy="96"/>
            </a:xfrm>
          </p:grpSpPr>
          <p:sp>
            <p:nvSpPr>
              <p:cNvPr id="22622" name="Freeform 33"/>
              <p:cNvSpPr>
                <a:spLocks/>
              </p:cNvSpPr>
              <p:nvPr/>
            </p:nvSpPr>
            <p:spPr bwMode="auto">
              <a:xfrm>
                <a:off x="3792" y="2496"/>
                <a:ext cx="336" cy="96"/>
              </a:xfrm>
              <a:custGeom>
                <a:avLst/>
                <a:gdLst>
                  <a:gd name="T0" fmla="*/ 0 w 171"/>
                  <a:gd name="T1" fmla="*/ 0 h 45"/>
                  <a:gd name="T2" fmla="*/ 63644248 w 171"/>
                  <a:gd name="T3" fmla="*/ 0 h 45"/>
                  <a:gd name="T4" fmla="*/ 63644248 w 171"/>
                  <a:gd name="T5" fmla="*/ 78932742 h 45"/>
                  <a:gd name="T6" fmla="*/ 0 w 171"/>
                  <a:gd name="T7" fmla="*/ 78932742 h 45"/>
                  <a:gd name="T8" fmla="*/ 0 w 17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lnTo>
                      <a:pt x="170" y="0"/>
                    </a:lnTo>
                    <a:lnTo>
                      <a:pt x="17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623" name="Line 34"/>
              <p:cNvSpPr>
                <a:spLocks noChangeShapeType="1"/>
              </p:cNvSpPr>
              <p:nvPr/>
            </p:nvSpPr>
            <p:spPr bwMode="auto">
              <a:xfrm flipH="1" flipV="1">
                <a:off x="3648" y="2592"/>
                <a:ext cx="624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2615" name="Group 53"/>
            <p:cNvGrpSpPr>
              <a:grpSpLocks/>
            </p:cNvGrpSpPr>
            <p:nvPr/>
          </p:nvGrpSpPr>
          <p:grpSpPr bwMode="auto">
            <a:xfrm>
              <a:off x="4992" y="2208"/>
              <a:ext cx="250" cy="330"/>
              <a:chOff x="4176" y="3360"/>
              <a:chExt cx="250" cy="330"/>
            </a:xfrm>
          </p:grpSpPr>
          <p:grpSp>
            <p:nvGrpSpPr>
              <p:cNvPr id="22616" name="Group 54"/>
              <p:cNvGrpSpPr>
                <a:grpSpLocks/>
              </p:cNvGrpSpPr>
              <p:nvPr/>
            </p:nvGrpSpPr>
            <p:grpSpPr bwMode="auto">
              <a:xfrm>
                <a:off x="4224" y="3360"/>
                <a:ext cx="202" cy="234"/>
                <a:chOff x="4062" y="2814"/>
                <a:chExt cx="168" cy="216"/>
              </a:xfrm>
            </p:grpSpPr>
            <p:sp>
              <p:nvSpPr>
                <p:cNvPr id="22620" name="Freeform 55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21" name="Oval 56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  <p:grpSp>
            <p:nvGrpSpPr>
              <p:cNvPr id="22617" name="Group 57"/>
              <p:cNvGrpSpPr>
                <a:grpSpLocks/>
              </p:cNvGrpSpPr>
              <p:nvPr/>
            </p:nvGrpSpPr>
            <p:grpSpPr bwMode="auto">
              <a:xfrm>
                <a:off x="4176" y="3456"/>
                <a:ext cx="202" cy="234"/>
                <a:chOff x="4062" y="2814"/>
                <a:chExt cx="168" cy="216"/>
              </a:xfrm>
            </p:grpSpPr>
            <p:sp>
              <p:nvSpPr>
                <p:cNvPr id="22618" name="Freeform 58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19" name="Oval 59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22536" name="Группа 2"/>
          <p:cNvGrpSpPr>
            <a:grpSpLocks/>
          </p:cNvGrpSpPr>
          <p:nvPr/>
        </p:nvGrpSpPr>
        <p:grpSpPr bwMode="auto">
          <a:xfrm>
            <a:off x="760413" y="1114425"/>
            <a:ext cx="7651750" cy="1712913"/>
            <a:chOff x="761128" y="1114188"/>
            <a:chExt cx="7651750" cy="1712600"/>
          </a:xfrm>
        </p:grpSpPr>
        <p:grpSp>
          <p:nvGrpSpPr>
            <p:cNvPr id="22537" name="Группа 115"/>
            <p:cNvGrpSpPr>
              <a:grpSpLocks/>
            </p:cNvGrpSpPr>
            <p:nvPr/>
          </p:nvGrpSpPr>
          <p:grpSpPr bwMode="auto">
            <a:xfrm>
              <a:off x="761128" y="1361526"/>
              <a:ext cx="7651750" cy="1465262"/>
              <a:chOff x="381000" y="4876800"/>
              <a:chExt cx="8501063" cy="1628775"/>
            </a:xfrm>
          </p:grpSpPr>
          <p:sp>
            <p:nvSpPr>
              <p:cNvPr id="22544" name="Line 42"/>
              <p:cNvSpPr>
                <a:spLocks noChangeShapeType="1"/>
              </p:cNvSpPr>
              <p:nvPr/>
            </p:nvSpPr>
            <p:spPr bwMode="auto">
              <a:xfrm>
                <a:off x="381000" y="5257800"/>
                <a:ext cx="8382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5" name="Line 43"/>
              <p:cNvSpPr>
                <a:spLocks noChangeShapeType="1"/>
              </p:cNvSpPr>
              <p:nvPr/>
            </p:nvSpPr>
            <p:spPr bwMode="auto">
              <a:xfrm>
                <a:off x="381000" y="5486400"/>
                <a:ext cx="8382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6" name="Line 44"/>
              <p:cNvSpPr>
                <a:spLocks noChangeShapeType="1"/>
              </p:cNvSpPr>
              <p:nvPr/>
            </p:nvSpPr>
            <p:spPr bwMode="auto">
              <a:xfrm>
                <a:off x="381000" y="5943600"/>
                <a:ext cx="8382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7" name="Line 45"/>
              <p:cNvSpPr>
                <a:spLocks noChangeShapeType="1"/>
              </p:cNvSpPr>
              <p:nvPr/>
            </p:nvSpPr>
            <p:spPr bwMode="auto">
              <a:xfrm>
                <a:off x="381000" y="5715000"/>
                <a:ext cx="8382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8" name="Line 46"/>
              <p:cNvSpPr>
                <a:spLocks noChangeShapeType="1"/>
              </p:cNvSpPr>
              <p:nvPr/>
            </p:nvSpPr>
            <p:spPr bwMode="auto">
              <a:xfrm>
                <a:off x="381000" y="6172200"/>
                <a:ext cx="8382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9" name="Freeform 47"/>
              <p:cNvSpPr>
                <a:spLocks/>
              </p:cNvSpPr>
              <p:nvPr/>
            </p:nvSpPr>
            <p:spPr bwMode="auto">
              <a:xfrm>
                <a:off x="533400" y="5105400"/>
                <a:ext cx="584200" cy="1400175"/>
              </a:xfrm>
              <a:custGeom>
                <a:avLst/>
                <a:gdLst>
                  <a:gd name="T0" fmla="*/ 2147483647 w 306"/>
                  <a:gd name="T1" fmla="*/ 2147483647 h 816"/>
                  <a:gd name="T2" fmla="*/ 2147483647 w 306"/>
                  <a:gd name="T3" fmla="*/ 2147483647 h 816"/>
                  <a:gd name="T4" fmla="*/ 2147483647 w 306"/>
                  <a:gd name="T5" fmla="*/ 2147483647 h 816"/>
                  <a:gd name="T6" fmla="*/ 2147483647 w 306"/>
                  <a:gd name="T7" fmla="*/ 2147483647 h 816"/>
                  <a:gd name="T8" fmla="*/ 2147483647 w 306"/>
                  <a:gd name="T9" fmla="*/ 2147483647 h 816"/>
                  <a:gd name="T10" fmla="*/ 2147483647 w 306"/>
                  <a:gd name="T11" fmla="*/ 2147483647 h 816"/>
                  <a:gd name="T12" fmla="*/ 2147483647 w 306"/>
                  <a:gd name="T13" fmla="*/ 2147483647 h 816"/>
                  <a:gd name="T14" fmla="*/ 2147483647 w 306"/>
                  <a:gd name="T15" fmla="*/ 2147483647 h 816"/>
                  <a:gd name="T16" fmla="*/ 2147483647 w 306"/>
                  <a:gd name="T17" fmla="*/ 2147483647 h 816"/>
                  <a:gd name="T18" fmla="*/ 2147483647 w 306"/>
                  <a:gd name="T19" fmla="*/ 2147483647 h 816"/>
                  <a:gd name="T20" fmla="*/ 2147483647 w 306"/>
                  <a:gd name="T21" fmla="*/ 2147483647 h 816"/>
                  <a:gd name="T22" fmla="*/ 2147483647 w 306"/>
                  <a:gd name="T23" fmla="*/ 2147483647 h 816"/>
                  <a:gd name="T24" fmla="*/ 2147483647 w 306"/>
                  <a:gd name="T25" fmla="*/ 2147483647 h 816"/>
                  <a:gd name="T26" fmla="*/ 2147483647 w 306"/>
                  <a:gd name="T27" fmla="*/ 2147483647 h 816"/>
                  <a:gd name="T28" fmla="*/ 2147483647 w 306"/>
                  <a:gd name="T29" fmla="*/ 2147483647 h 816"/>
                  <a:gd name="T30" fmla="*/ 2147483647 w 306"/>
                  <a:gd name="T31" fmla="*/ 2147483647 h 816"/>
                  <a:gd name="T32" fmla="*/ 2147483647 w 306"/>
                  <a:gd name="T33" fmla="*/ 2147483647 h 816"/>
                  <a:gd name="T34" fmla="*/ 2147483647 w 306"/>
                  <a:gd name="T35" fmla="*/ 2147483647 h 816"/>
                  <a:gd name="T36" fmla="*/ 2147483647 w 306"/>
                  <a:gd name="T37" fmla="*/ 2147483647 h 816"/>
                  <a:gd name="T38" fmla="*/ 2147483647 w 306"/>
                  <a:gd name="T39" fmla="*/ 2147483647 h 816"/>
                  <a:gd name="T40" fmla="*/ 2147483647 w 306"/>
                  <a:gd name="T41" fmla="*/ 2147483647 h 816"/>
                  <a:gd name="T42" fmla="*/ 2147483647 w 306"/>
                  <a:gd name="T43" fmla="*/ 2147483647 h 816"/>
                  <a:gd name="T44" fmla="*/ 2147483647 w 306"/>
                  <a:gd name="T45" fmla="*/ 2147483647 h 816"/>
                  <a:gd name="T46" fmla="*/ 2147483647 w 306"/>
                  <a:gd name="T47" fmla="*/ 2147483647 h 816"/>
                  <a:gd name="T48" fmla="*/ 2147483647 w 306"/>
                  <a:gd name="T49" fmla="*/ 2147483647 h 816"/>
                  <a:gd name="T50" fmla="*/ 2147483647 w 306"/>
                  <a:gd name="T51" fmla="*/ 2147483647 h 816"/>
                  <a:gd name="T52" fmla="*/ 2147483647 w 306"/>
                  <a:gd name="T53" fmla="*/ 2147483647 h 816"/>
                  <a:gd name="T54" fmla="*/ 2147483647 w 306"/>
                  <a:gd name="T55" fmla="*/ 2147483647 h 816"/>
                  <a:gd name="T56" fmla="*/ 0 w 306"/>
                  <a:gd name="T57" fmla="*/ 2147483647 h 816"/>
                  <a:gd name="T58" fmla="*/ 2147483647 w 306"/>
                  <a:gd name="T59" fmla="*/ 2147483647 h 816"/>
                  <a:gd name="T60" fmla="*/ 2147483647 w 306"/>
                  <a:gd name="T61" fmla="*/ 2147483647 h 816"/>
                  <a:gd name="T62" fmla="*/ 2147483647 w 306"/>
                  <a:gd name="T63" fmla="*/ 2147483647 h 816"/>
                  <a:gd name="T64" fmla="*/ 2147483647 w 306"/>
                  <a:gd name="T65" fmla="*/ 2147483647 h 816"/>
                  <a:gd name="T66" fmla="*/ 2147483647 w 306"/>
                  <a:gd name="T67" fmla="*/ 2147483647 h 816"/>
                  <a:gd name="T68" fmla="*/ 2147483647 w 306"/>
                  <a:gd name="T69" fmla="*/ 2147483647 h 816"/>
                  <a:gd name="T70" fmla="*/ 2147483647 w 306"/>
                  <a:gd name="T71" fmla="*/ 2147483647 h 816"/>
                  <a:gd name="T72" fmla="*/ 2147483647 w 306"/>
                  <a:gd name="T73" fmla="*/ 2147483647 h 816"/>
                  <a:gd name="T74" fmla="*/ 2147483647 w 306"/>
                  <a:gd name="T75" fmla="*/ 2147483647 h 816"/>
                  <a:gd name="T76" fmla="*/ 2147483647 w 306"/>
                  <a:gd name="T77" fmla="*/ 2147483647 h 816"/>
                  <a:gd name="T78" fmla="*/ 2147483647 w 306"/>
                  <a:gd name="T79" fmla="*/ 2147483647 h 816"/>
                  <a:gd name="T80" fmla="*/ 2147483647 w 306"/>
                  <a:gd name="T81" fmla="*/ 2147483647 h 816"/>
                  <a:gd name="T82" fmla="*/ 2147483647 w 306"/>
                  <a:gd name="T83" fmla="*/ 2147483647 h 816"/>
                  <a:gd name="T84" fmla="*/ 2147483647 w 306"/>
                  <a:gd name="T85" fmla="*/ 2147483647 h 816"/>
                  <a:gd name="T86" fmla="*/ 2147483647 w 306"/>
                  <a:gd name="T87" fmla="*/ 2147483647 h 816"/>
                  <a:gd name="T88" fmla="*/ 2147483647 w 306"/>
                  <a:gd name="T89" fmla="*/ 2147483647 h 816"/>
                  <a:gd name="T90" fmla="*/ 2147483647 w 306"/>
                  <a:gd name="T91" fmla="*/ 2147483647 h 816"/>
                  <a:gd name="T92" fmla="*/ 2147483647 w 306"/>
                  <a:gd name="T93" fmla="*/ 2147483647 h 816"/>
                  <a:gd name="T94" fmla="*/ 2147483647 w 306"/>
                  <a:gd name="T95" fmla="*/ 2147483647 h 816"/>
                  <a:gd name="T96" fmla="*/ 2147483647 w 306"/>
                  <a:gd name="T97" fmla="*/ 2147483647 h 816"/>
                  <a:gd name="T98" fmla="*/ 2147483647 w 306"/>
                  <a:gd name="T99" fmla="*/ 2147483647 h 816"/>
                  <a:gd name="T100" fmla="*/ 2147483647 w 306"/>
                  <a:gd name="T101" fmla="*/ 2147483647 h 816"/>
                  <a:gd name="T102" fmla="*/ 2147483647 w 306"/>
                  <a:gd name="T103" fmla="*/ 2147483647 h 816"/>
                  <a:gd name="T104" fmla="*/ 2147483647 w 306"/>
                  <a:gd name="T105" fmla="*/ 2147483647 h 816"/>
                  <a:gd name="T106" fmla="*/ 2147483647 w 306"/>
                  <a:gd name="T107" fmla="*/ 2147483647 h 816"/>
                  <a:gd name="T108" fmla="*/ 2147483647 w 306"/>
                  <a:gd name="T109" fmla="*/ 2147483647 h 816"/>
                  <a:gd name="T110" fmla="*/ 2147483647 w 306"/>
                  <a:gd name="T111" fmla="*/ 2147483647 h 816"/>
                  <a:gd name="T112" fmla="*/ 2147483647 w 306"/>
                  <a:gd name="T113" fmla="*/ 2147483647 h 816"/>
                  <a:gd name="T114" fmla="*/ 2147483647 w 306"/>
                  <a:gd name="T115" fmla="*/ 2147483647 h 816"/>
                  <a:gd name="T116" fmla="*/ 2147483647 w 306"/>
                  <a:gd name="T117" fmla="*/ 2147483647 h 816"/>
                  <a:gd name="T118" fmla="*/ 2147483647 w 306"/>
                  <a:gd name="T119" fmla="*/ 2147483647 h 8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06" h="816">
                    <a:moveTo>
                      <a:pt x="214" y="594"/>
                    </a:moveTo>
                    <a:lnTo>
                      <a:pt x="222" y="590"/>
                    </a:lnTo>
                    <a:lnTo>
                      <a:pt x="189" y="434"/>
                    </a:lnTo>
                    <a:lnTo>
                      <a:pt x="200" y="434"/>
                    </a:lnTo>
                    <a:lnTo>
                      <a:pt x="211" y="436"/>
                    </a:lnTo>
                    <a:lnTo>
                      <a:pt x="220" y="440"/>
                    </a:lnTo>
                    <a:lnTo>
                      <a:pt x="229" y="444"/>
                    </a:lnTo>
                    <a:lnTo>
                      <a:pt x="237" y="449"/>
                    </a:lnTo>
                    <a:lnTo>
                      <a:pt x="245" y="456"/>
                    </a:lnTo>
                    <a:lnTo>
                      <a:pt x="252" y="463"/>
                    </a:lnTo>
                    <a:lnTo>
                      <a:pt x="258" y="471"/>
                    </a:lnTo>
                    <a:lnTo>
                      <a:pt x="262" y="479"/>
                    </a:lnTo>
                    <a:lnTo>
                      <a:pt x="266" y="489"/>
                    </a:lnTo>
                    <a:lnTo>
                      <a:pt x="269" y="498"/>
                    </a:lnTo>
                    <a:lnTo>
                      <a:pt x="270" y="513"/>
                    </a:lnTo>
                    <a:lnTo>
                      <a:pt x="270" y="524"/>
                    </a:lnTo>
                    <a:lnTo>
                      <a:pt x="266" y="540"/>
                    </a:lnTo>
                    <a:lnTo>
                      <a:pt x="261" y="554"/>
                    </a:lnTo>
                    <a:lnTo>
                      <a:pt x="255" y="566"/>
                    </a:lnTo>
                    <a:lnTo>
                      <a:pt x="247" y="574"/>
                    </a:lnTo>
                    <a:lnTo>
                      <a:pt x="240" y="580"/>
                    </a:lnTo>
                    <a:lnTo>
                      <a:pt x="227" y="588"/>
                    </a:lnTo>
                    <a:lnTo>
                      <a:pt x="222" y="591"/>
                    </a:lnTo>
                    <a:lnTo>
                      <a:pt x="214" y="594"/>
                    </a:lnTo>
                    <a:lnTo>
                      <a:pt x="206" y="597"/>
                    </a:lnTo>
                    <a:lnTo>
                      <a:pt x="195" y="598"/>
                    </a:lnTo>
                    <a:lnTo>
                      <a:pt x="185" y="600"/>
                    </a:lnTo>
                    <a:lnTo>
                      <a:pt x="174" y="602"/>
                    </a:lnTo>
                    <a:lnTo>
                      <a:pt x="165" y="603"/>
                    </a:lnTo>
                    <a:lnTo>
                      <a:pt x="150" y="602"/>
                    </a:lnTo>
                    <a:lnTo>
                      <a:pt x="137" y="600"/>
                    </a:lnTo>
                    <a:lnTo>
                      <a:pt x="124" y="597"/>
                    </a:lnTo>
                    <a:lnTo>
                      <a:pt x="112" y="593"/>
                    </a:lnTo>
                    <a:lnTo>
                      <a:pt x="101" y="587"/>
                    </a:lnTo>
                    <a:lnTo>
                      <a:pt x="90" y="581"/>
                    </a:lnTo>
                    <a:lnTo>
                      <a:pt x="80" y="574"/>
                    </a:lnTo>
                    <a:lnTo>
                      <a:pt x="71" y="566"/>
                    </a:lnTo>
                    <a:lnTo>
                      <a:pt x="63" y="557"/>
                    </a:lnTo>
                    <a:lnTo>
                      <a:pt x="55" y="548"/>
                    </a:lnTo>
                    <a:lnTo>
                      <a:pt x="50" y="538"/>
                    </a:lnTo>
                    <a:lnTo>
                      <a:pt x="41" y="517"/>
                    </a:lnTo>
                    <a:lnTo>
                      <a:pt x="38" y="506"/>
                    </a:lnTo>
                    <a:lnTo>
                      <a:pt x="35" y="485"/>
                    </a:lnTo>
                    <a:lnTo>
                      <a:pt x="37" y="460"/>
                    </a:lnTo>
                    <a:lnTo>
                      <a:pt x="39" y="448"/>
                    </a:lnTo>
                    <a:lnTo>
                      <a:pt x="43" y="436"/>
                    </a:lnTo>
                    <a:lnTo>
                      <a:pt x="48" y="424"/>
                    </a:lnTo>
                    <a:lnTo>
                      <a:pt x="53" y="413"/>
                    </a:lnTo>
                    <a:lnTo>
                      <a:pt x="59" y="403"/>
                    </a:lnTo>
                    <a:lnTo>
                      <a:pt x="67" y="392"/>
                    </a:lnTo>
                    <a:lnTo>
                      <a:pt x="84" y="370"/>
                    </a:lnTo>
                    <a:lnTo>
                      <a:pt x="102" y="350"/>
                    </a:lnTo>
                    <a:lnTo>
                      <a:pt x="123" y="330"/>
                    </a:lnTo>
                    <a:lnTo>
                      <a:pt x="146" y="311"/>
                    </a:lnTo>
                    <a:lnTo>
                      <a:pt x="154" y="304"/>
                    </a:lnTo>
                    <a:lnTo>
                      <a:pt x="161" y="297"/>
                    </a:lnTo>
                    <a:lnTo>
                      <a:pt x="166" y="292"/>
                    </a:lnTo>
                    <a:lnTo>
                      <a:pt x="178" y="279"/>
                    </a:lnTo>
                    <a:lnTo>
                      <a:pt x="189" y="266"/>
                    </a:lnTo>
                    <a:lnTo>
                      <a:pt x="205" y="246"/>
                    </a:lnTo>
                    <a:lnTo>
                      <a:pt x="209" y="238"/>
                    </a:lnTo>
                    <a:lnTo>
                      <a:pt x="213" y="230"/>
                    </a:lnTo>
                    <a:lnTo>
                      <a:pt x="220" y="215"/>
                    </a:lnTo>
                    <a:lnTo>
                      <a:pt x="223" y="207"/>
                    </a:lnTo>
                    <a:lnTo>
                      <a:pt x="226" y="198"/>
                    </a:lnTo>
                    <a:lnTo>
                      <a:pt x="230" y="186"/>
                    </a:lnTo>
                    <a:lnTo>
                      <a:pt x="235" y="169"/>
                    </a:lnTo>
                    <a:lnTo>
                      <a:pt x="238" y="157"/>
                    </a:lnTo>
                    <a:lnTo>
                      <a:pt x="240" y="145"/>
                    </a:lnTo>
                    <a:lnTo>
                      <a:pt x="241" y="133"/>
                    </a:lnTo>
                    <a:lnTo>
                      <a:pt x="241" y="117"/>
                    </a:lnTo>
                    <a:lnTo>
                      <a:pt x="240" y="101"/>
                    </a:lnTo>
                    <a:lnTo>
                      <a:pt x="239" y="87"/>
                    </a:lnTo>
                    <a:lnTo>
                      <a:pt x="236" y="72"/>
                    </a:lnTo>
                    <a:lnTo>
                      <a:pt x="232" y="59"/>
                    </a:lnTo>
                    <a:lnTo>
                      <a:pt x="227" y="50"/>
                    </a:lnTo>
                    <a:lnTo>
                      <a:pt x="224" y="42"/>
                    </a:lnTo>
                    <a:lnTo>
                      <a:pt x="220" y="32"/>
                    </a:lnTo>
                    <a:lnTo>
                      <a:pt x="211" y="18"/>
                    </a:lnTo>
                    <a:lnTo>
                      <a:pt x="198" y="4"/>
                    </a:lnTo>
                    <a:lnTo>
                      <a:pt x="183" y="0"/>
                    </a:lnTo>
                    <a:lnTo>
                      <a:pt x="174" y="2"/>
                    </a:lnTo>
                    <a:lnTo>
                      <a:pt x="167" y="5"/>
                    </a:lnTo>
                    <a:lnTo>
                      <a:pt x="154" y="19"/>
                    </a:lnTo>
                    <a:lnTo>
                      <a:pt x="142" y="35"/>
                    </a:lnTo>
                    <a:lnTo>
                      <a:pt x="136" y="44"/>
                    </a:lnTo>
                    <a:lnTo>
                      <a:pt x="131" y="55"/>
                    </a:lnTo>
                    <a:lnTo>
                      <a:pt x="126" y="66"/>
                    </a:lnTo>
                    <a:lnTo>
                      <a:pt x="123" y="79"/>
                    </a:lnTo>
                    <a:lnTo>
                      <a:pt x="120" y="91"/>
                    </a:lnTo>
                    <a:lnTo>
                      <a:pt x="117" y="104"/>
                    </a:lnTo>
                    <a:lnTo>
                      <a:pt x="116" y="118"/>
                    </a:lnTo>
                    <a:lnTo>
                      <a:pt x="116" y="132"/>
                    </a:lnTo>
                    <a:lnTo>
                      <a:pt x="116" y="133"/>
                    </a:lnTo>
                    <a:lnTo>
                      <a:pt x="117" y="158"/>
                    </a:lnTo>
                    <a:lnTo>
                      <a:pt x="121" y="183"/>
                    </a:lnTo>
                    <a:lnTo>
                      <a:pt x="122" y="195"/>
                    </a:lnTo>
                    <a:lnTo>
                      <a:pt x="125" y="208"/>
                    </a:lnTo>
                    <a:lnTo>
                      <a:pt x="132" y="233"/>
                    </a:lnTo>
                    <a:lnTo>
                      <a:pt x="138" y="227"/>
                    </a:lnTo>
                    <a:lnTo>
                      <a:pt x="145" y="221"/>
                    </a:lnTo>
                    <a:lnTo>
                      <a:pt x="141" y="211"/>
                    </a:lnTo>
                    <a:lnTo>
                      <a:pt x="138" y="199"/>
                    </a:lnTo>
                    <a:lnTo>
                      <a:pt x="136" y="185"/>
                    </a:lnTo>
                    <a:lnTo>
                      <a:pt x="136" y="171"/>
                    </a:lnTo>
                    <a:lnTo>
                      <a:pt x="136" y="152"/>
                    </a:lnTo>
                    <a:lnTo>
                      <a:pt x="140" y="133"/>
                    </a:lnTo>
                    <a:lnTo>
                      <a:pt x="143" y="120"/>
                    </a:lnTo>
                    <a:lnTo>
                      <a:pt x="147" y="109"/>
                    </a:lnTo>
                    <a:lnTo>
                      <a:pt x="152" y="99"/>
                    </a:lnTo>
                    <a:lnTo>
                      <a:pt x="157" y="89"/>
                    </a:lnTo>
                    <a:lnTo>
                      <a:pt x="170" y="72"/>
                    </a:lnTo>
                    <a:lnTo>
                      <a:pt x="187" y="62"/>
                    </a:lnTo>
                    <a:lnTo>
                      <a:pt x="197" y="61"/>
                    </a:lnTo>
                    <a:lnTo>
                      <a:pt x="205" y="62"/>
                    </a:lnTo>
                    <a:lnTo>
                      <a:pt x="217" y="72"/>
                    </a:lnTo>
                    <a:lnTo>
                      <a:pt x="221" y="93"/>
                    </a:lnTo>
                    <a:lnTo>
                      <a:pt x="220" y="109"/>
                    </a:lnTo>
                    <a:lnTo>
                      <a:pt x="214" y="126"/>
                    </a:lnTo>
                    <a:lnTo>
                      <a:pt x="203" y="148"/>
                    </a:lnTo>
                    <a:lnTo>
                      <a:pt x="195" y="165"/>
                    </a:lnTo>
                    <a:lnTo>
                      <a:pt x="188" y="175"/>
                    </a:lnTo>
                    <a:lnTo>
                      <a:pt x="182" y="183"/>
                    </a:lnTo>
                    <a:lnTo>
                      <a:pt x="176" y="192"/>
                    </a:lnTo>
                    <a:lnTo>
                      <a:pt x="169" y="200"/>
                    </a:lnTo>
                    <a:lnTo>
                      <a:pt x="157" y="212"/>
                    </a:lnTo>
                    <a:lnTo>
                      <a:pt x="150" y="217"/>
                    </a:lnTo>
                    <a:lnTo>
                      <a:pt x="145" y="221"/>
                    </a:lnTo>
                    <a:lnTo>
                      <a:pt x="139" y="227"/>
                    </a:lnTo>
                    <a:lnTo>
                      <a:pt x="132" y="234"/>
                    </a:lnTo>
                    <a:lnTo>
                      <a:pt x="116" y="248"/>
                    </a:lnTo>
                    <a:lnTo>
                      <a:pt x="96" y="268"/>
                    </a:lnTo>
                    <a:lnTo>
                      <a:pt x="80" y="285"/>
                    </a:lnTo>
                    <a:lnTo>
                      <a:pt x="60" y="307"/>
                    </a:lnTo>
                    <a:lnTo>
                      <a:pt x="42" y="331"/>
                    </a:lnTo>
                    <a:lnTo>
                      <a:pt x="25" y="357"/>
                    </a:lnTo>
                    <a:lnTo>
                      <a:pt x="18" y="370"/>
                    </a:lnTo>
                    <a:lnTo>
                      <a:pt x="13" y="385"/>
                    </a:lnTo>
                    <a:lnTo>
                      <a:pt x="7" y="399"/>
                    </a:lnTo>
                    <a:lnTo>
                      <a:pt x="4" y="414"/>
                    </a:lnTo>
                    <a:lnTo>
                      <a:pt x="1" y="429"/>
                    </a:lnTo>
                    <a:lnTo>
                      <a:pt x="0" y="445"/>
                    </a:lnTo>
                    <a:lnTo>
                      <a:pt x="1" y="461"/>
                    </a:lnTo>
                    <a:lnTo>
                      <a:pt x="3" y="477"/>
                    </a:lnTo>
                    <a:lnTo>
                      <a:pt x="7" y="493"/>
                    </a:lnTo>
                    <a:lnTo>
                      <a:pt x="10" y="501"/>
                    </a:lnTo>
                    <a:lnTo>
                      <a:pt x="14" y="509"/>
                    </a:lnTo>
                    <a:lnTo>
                      <a:pt x="20" y="524"/>
                    </a:lnTo>
                    <a:lnTo>
                      <a:pt x="29" y="539"/>
                    </a:lnTo>
                    <a:lnTo>
                      <a:pt x="38" y="552"/>
                    </a:lnTo>
                    <a:lnTo>
                      <a:pt x="50" y="565"/>
                    </a:lnTo>
                    <a:lnTo>
                      <a:pt x="55" y="571"/>
                    </a:lnTo>
                    <a:lnTo>
                      <a:pt x="62" y="576"/>
                    </a:lnTo>
                    <a:lnTo>
                      <a:pt x="75" y="587"/>
                    </a:lnTo>
                    <a:lnTo>
                      <a:pt x="89" y="595"/>
                    </a:lnTo>
                    <a:lnTo>
                      <a:pt x="104" y="603"/>
                    </a:lnTo>
                    <a:lnTo>
                      <a:pt x="119" y="609"/>
                    </a:lnTo>
                    <a:lnTo>
                      <a:pt x="136" y="613"/>
                    </a:lnTo>
                    <a:lnTo>
                      <a:pt x="152" y="616"/>
                    </a:lnTo>
                    <a:lnTo>
                      <a:pt x="170" y="617"/>
                    </a:lnTo>
                    <a:lnTo>
                      <a:pt x="180" y="616"/>
                    </a:lnTo>
                    <a:lnTo>
                      <a:pt x="190" y="616"/>
                    </a:lnTo>
                    <a:lnTo>
                      <a:pt x="200" y="614"/>
                    </a:lnTo>
                    <a:lnTo>
                      <a:pt x="210" y="612"/>
                    </a:lnTo>
                    <a:lnTo>
                      <a:pt x="212" y="621"/>
                    </a:lnTo>
                    <a:lnTo>
                      <a:pt x="214" y="633"/>
                    </a:lnTo>
                    <a:lnTo>
                      <a:pt x="218" y="647"/>
                    </a:lnTo>
                    <a:lnTo>
                      <a:pt x="220" y="656"/>
                    </a:lnTo>
                    <a:lnTo>
                      <a:pt x="223" y="665"/>
                    </a:lnTo>
                    <a:lnTo>
                      <a:pt x="225" y="676"/>
                    </a:lnTo>
                    <a:lnTo>
                      <a:pt x="226" y="676"/>
                    </a:lnTo>
                    <a:lnTo>
                      <a:pt x="227" y="684"/>
                    </a:lnTo>
                    <a:lnTo>
                      <a:pt x="229" y="693"/>
                    </a:lnTo>
                    <a:lnTo>
                      <a:pt x="231" y="707"/>
                    </a:lnTo>
                    <a:lnTo>
                      <a:pt x="232" y="722"/>
                    </a:lnTo>
                    <a:lnTo>
                      <a:pt x="232" y="732"/>
                    </a:lnTo>
                    <a:lnTo>
                      <a:pt x="231" y="742"/>
                    </a:lnTo>
                    <a:lnTo>
                      <a:pt x="227" y="757"/>
                    </a:lnTo>
                    <a:lnTo>
                      <a:pt x="221" y="768"/>
                    </a:lnTo>
                    <a:lnTo>
                      <a:pt x="216" y="773"/>
                    </a:lnTo>
                    <a:lnTo>
                      <a:pt x="210" y="779"/>
                    </a:lnTo>
                    <a:lnTo>
                      <a:pt x="204" y="784"/>
                    </a:lnTo>
                    <a:lnTo>
                      <a:pt x="191" y="791"/>
                    </a:lnTo>
                    <a:lnTo>
                      <a:pt x="180" y="795"/>
                    </a:lnTo>
                    <a:lnTo>
                      <a:pt x="173" y="797"/>
                    </a:lnTo>
                    <a:lnTo>
                      <a:pt x="166" y="798"/>
                    </a:lnTo>
                    <a:lnTo>
                      <a:pt x="158" y="799"/>
                    </a:lnTo>
                    <a:lnTo>
                      <a:pt x="149" y="798"/>
                    </a:lnTo>
                    <a:lnTo>
                      <a:pt x="140" y="796"/>
                    </a:lnTo>
                    <a:lnTo>
                      <a:pt x="132" y="793"/>
                    </a:lnTo>
                    <a:lnTo>
                      <a:pt x="126" y="790"/>
                    </a:lnTo>
                    <a:lnTo>
                      <a:pt x="143" y="785"/>
                    </a:lnTo>
                    <a:lnTo>
                      <a:pt x="150" y="780"/>
                    </a:lnTo>
                    <a:lnTo>
                      <a:pt x="154" y="777"/>
                    </a:lnTo>
                    <a:lnTo>
                      <a:pt x="157" y="774"/>
                    </a:lnTo>
                    <a:lnTo>
                      <a:pt x="164" y="766"/>
                    </a:lnTo>
                    <a:lnTo>
                      <a:pt x="169" y="757"/>
                    </a:lnTo>
                    <a:lnTo>
                      <a:pt x="172" y="741"/>
                    </a:lnTo>
                    <a:lnTo>
                      <a:pt x="172" y="731"/>
                    </a:lnTo>
                    <a:lnTo>
                      <a:pt x="166" y="711"/>
                    </a:lnTo>
                    <a:lnTo>
                      <a:pt x="157" y="698"/>
                    </a:lnTo>
                    <a:lnTo>
                      <a:pt x="145" y="689"/>
                    </a:lnTo>
                    <a:lnTo>
                      <a:pt x="131" y="684"/>
                    </a:lnTo>
                    <a:lnTo>
                      <a:pt x="121" y="683"/>
                    </a:lnTo>
                    <a:lnTo>
                      <a:pt x="101" y="687"/>
                    </a:lnTo>
                    <a:lnTo>
                      <a:pt x="92" y="691"/>
                    </a:lnTo>
                    <a:lnTo>
                      <a:pt x="84" y="698"/>
                    </a:lnTo>
                    <a:lnTo>
                      <a:pt x="77" y="706"/>
                    </a:lnTo>
                    <a:lnTo>
                      <a:pt x="70" y="726"/>
                    </a:lnTo>
                    <a:lnTo>
                      <a:pt x="69" y="743"/>
                    </a:lnTo>
                    <a:lnTo>
                      <a:pt x="71" y="760"/>
                    </a:lnTo>
                    <a:lnTo>
                      <a:pt x="73" y="766"/>
                    </a:lnTo>
                    <a:lnTo>
                      <a:pt x="80" y="779"/>
                    </a:lnTo>
                    <a:lnTo>
                      <a:pt x="90" y="791"/>
                    </a:lnTo>
                    <a:lnTo>
                      <a:pt x="97" y="796"/>
                    </a:lnTo>
                    <a:lnTo>
                      <a:pt x="110" y="804"/>
                    </a:lnTo>
                    <a:lnTo>
                      <a:pt x="125" y="810"/>
                    </a:lnTo>
                    <a:lnTo>
                      <a:pt x="132" y="812"/>
                    </a:lnTo>
                    <a:lnTo>
                      <a:pt x="149" y="814"/>
                    </a:lnTo>
                    <a:lnTo>
                      <a:pt x="158" y="815"/>
                    </a:lnTo>
                    <a:lnTo>
                      <a:pt x="170" y="814"/>
                    </a:lnTo>
                    <a:lnTo>
                      <a:pt x="181" y="812"/>
                    </a:lnTo>
                    <a:lnTo>
                      <a:pt x="193" y="808"/>
                    </a:lnTo>
                    <a:lnTo>
                      <a:pt x="208" y="801"/>
                    </a:lnTo>
                    <a:lnTo>
                      <a:pt x="213" y="798"/>
                    </a:lnTo>
                    <a:lnTo>
                      <a:pt x="222" y="791"/>
                    </a:lnTo>
                    <a:lnTo>
                      <a:pt x="230" y="783"/>
                    </a:lnTo>
                    <a:lnTo>
                      <a:pt x="237" y="775"/>
                    </a:lnTo>
                    <a:lnTo>
                      <a:pt x="242" y="764"/>
                    </a:lnTo>
                    <a:lnTo>
                      <a:pt x="246" y="754"/>
                    </a:lnTo>
                    <a:lnTo>
                      <a:pt x="249" y="743"/>
                    </a:lnTo>
                    <a:lnTo>
                      <a:pt x="250" y="732"/>
                    </a:lnTo>
                    <a:lnTo>
                      <a:pt x="249" y="715"/>
                    </a:lnTo>
                    <a:lnTo>
                      <a:pt x="246" y="699"/>
                    </a:lnTo>
                    <a:lnTo>
                      <a:pt x="244" y="687"/>
                    </a:lnTo>
                    <a:lnTo>
                      <a:pt x="241" y="674"/>
                    </a:lnTo>
                    <a:lnTo>
                      <a:pt x="231" y="633"/>
                    </a:lnTo>
                    <a:lnTo>
                      <a:pt x="229" y="621"/>
                    </a:lnTo>
                    <a:lnTo>
                      <a:pt x="226" y="606"/>
                    </a:lnTo>
                    <a:lnTo>
                      <a:pt x="235" y="602"/>
                    </a:lnTo>
                    <a:lnTo>
                      <a:pt x="244" y="598"/>
                    </a:lnTo>
                    <a:lnTo>
                      <a:pt x="252" y="593"/>
                    </a:lnTo>
                    <a:lnTo>
                      <a:pt x="260" y="587"/>
                    </a:lnTo>
                    <a:lnTo>
                      <a:pt x="264" y="584"/>
                    </a:lnTo>
                    <a:lnTo>
                      <a:pt x="274" y="575"/>
                    </a:lnTo>
                    <a:lnTo>
                      <a:pt x="280" y="569"/>
                    </a:lnTo>
                    <a:lnTo>
                      <a:pt x="287" y="558"/>
                    </a:lnTo>
                    <a:lnTo>
                      <a:pt x="294" y="547"/>
                    </a:lnTo>
                    <a:lnTo>
                      <a:pt x="300" y="530"/>
                    </a:lnTo>
                    <a:lnTo>
                      <a:pt x="303" y="513"/>
                    </a:lnTo>
                    <a:lnTo>
                      <a:pt x="305" y="496"/>
                    </a:lnTo>
                    <a:lnTo>
                      <a:pt x="305" y="485"/>
                    </a:lnTo>
                    <a:lnTo>
                      <a:pt x="303" y="473"/>
                    </a:lnTo>
                    <a:lnTo>
                      <a:pt x="301" y="462"/>
                    </a:lnTo>
                    <a:lnTo>
                      <a:pt x="298" y="451"/>
                    </a:lnTo>
                    <a:lnTo>
                      <a:pt x="293" y="441"/>
                    </a:lnTo>
                    <a:lnTo>
                      <a:pt x="288" y="431"/>
                    </a:lnTo>
                    <a:lnTo>
                      <a:pt x="282" y="421"/>
                    </a:lnTo>
                    <a:lnTo>
                      <a:pt x="276" y="413"/>
                    </a:lnTo>
                    <a:lnTo>
                      <a:pt x="268" y="405"/>
                    </a:lnTo>
                    <a:lnTo>
                      <a:pt x="260" y="398"/>
                    </a:lnTo>
                    <a:lnTo>
                      <a:pt x="251" y="392"/>
                    </a:lnTo>
                    <a:lnTo>
                      <a:pt x="242" y="387"/>
                    </a:lnTo>
                    <a:lnTo>
                      <a:pt x="231" y="382"/>
                    </a:lnTo>
                    <a:lnTo>
                      <a:pt x="220" y="379"/>
                    </a:lnTo>
                    <a:lnTo>
                      <a:pt x="209" y="377"/>
                    </a:lnTo>
                    <a:lnTo>
                      <a:pt x="194" y="377"/>
                    </a:lnTo>
                    <a:lnTo>
                      <a:pt x="178" y="379"/>
                    </a:lnTo>
                    <a:lnTo>
                      <a:pt x="161" y="299"/>
                    </a:lnTo>
                    <a:lnTo>
                      <a:pt x="154" y="305"/>
                    </a:lnTo>
                    <a:lnTo>
                      <a:pt x="147" y="311"/>
                    </a:lnTo>
                    <a:lnTo>
                      <a:pt x="162" y="382"/>
                    </a:lnTo>
                    <a:lnTo>
                      <a:pt x="147" y="389"/>
                    </a:lnTo>
                    <a:lnTo>
                      <a:pt x="134" y="398"/>
                    </a:lnTo>
                    <a:lnTo>
                      <a:pt x="113" y="421"/>
                    </a:lnTo>
                    <a:lnTo>
                      <a:pt x="104" y="435"/>
                    </a:lnTo>
                    <a:lnTo>
                      <a:pt x="94" y="464"/>
                    </a:lnTo>
                    <a:lnTo>
                      <a:pt x="93" y="480"/>
                    </a:lnTo>
                    <a:lnTo>
                      <a:pt x="94" y="494"/>
                    </a:lnTo>
                    <a:lnTo>
                      <a:pt x="100" y="513"/>
                    </a:lnTo>
                    <a:lnTo>
                      <a:pt x="107" y="526"/>
                    </a:lnTo>
                    <a:lnTo>
                      <a:pt x="112" y="532"/>
                    </a:lnTo>
                    <a:lnTo>
                      <a:pt x="130" y="548"/>
                    </a:lnTo>
                    <a:lnTo>
                      <a:pt x="141" y="554"/>
                    </a:lnTo>
                    <a:lnTo>
                      <a:pt x="152" y="559"/>
                    </a:lnTo>
                    <a:lnTo>
                      <a:pt x="152" y="551"/>
                    </a:lnTo>
                    <a:lnTo>
                      <a:pt x="140" y="541"/>
                    </a:lnTo>
                    <a:lnTo>
                      <a:pt x="131" y="529"/>
                    </a:lnTo>
                    <a:lnTo>
                      <a:pt x="124" y="513"/>
                    </a:lnTo>
                    <a:lnTo>
                      <a:pt x="122" y="505"/>
                    </a:lnTo>
                    <a:lnTo>
                      <a:pt x="123" y="488"/>
                    </a:lnTo>
                    <a:lnTo>
                      <a:pt x="126" y="478"/>
                    </a:lnTo>
                    <a:lnTo>
                      <a:pt x="131" y="469"/>
                    </a:lnTo>
                    <a:lnTo>
                      <a:pt x="138" y="460"/>
                    </a:lnTo>
                    <a:lnTo>
                      <a:pt x="146" y="451"/>
                    </a:lnTo>
                    <a:lnTo>
                      <a:pt x="155" y="444"/>
                    </a:lnTo>
                    <a:lnTo>
                      <a:pt x="164" y="439"/>
                    </a:lnTo>
                    <a:lnTo>
                      <a:pt x="173" y="436"/>
                    </a:lnTo>
                    <a:lnTo>
                      <a:pt x="206" y="596"/>
                    </a:lnTo>
                    <a:lnTo>
                      <a:pt x="214" y="594"/>
                    </a:lnTo>
                    <a:close/>
                  </a:path>
                </a:pathLst>
              </a:custGeom>
              <a:solidFill>
                <a:srgbClr val="1F1A17"/>
              </a:solidFill>
              <a:ln w="0" cap="flat">
                <a:solidFill>
                  <a:srgbClr val="1F1A17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550" name="Line 48"/>
              <p:cNvSpPr>
                <a:spLocks noChangeShapeType="1"/>
              </p:cNvSpPr>
              <p:nvPr/>
            </p:nvSpPr>
            <p:spPr bwMode="auto">
              <a:xfrm>
                <a:off x="381000" y="5257800"/>
                <a:ext cx="0" cy="91440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551" name="Group 56"/>
              <p:cNvGrpSpPr>
                <a:grpSpLocks/>
              </p:cNvGrpSpPr>
              <p:nvPr/>
            </p:nvGrpSpPr>
            <p:grpSpPr bwMode="auto">
              <a:xfrm>
                <a:off x="1676400" y="5105400"/>
                <a:ext cx="677863" cy="1155700"/>
                <a:chOff x="2204" y="848"/>
                <a:chExt cx="356" cy="673"/>
              </a:xfrm>
            </p:grpSpPr>
            <p:sp>
              <p:nvSpPr>
                <p:cNvPr id="22609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216" y="848"/>
                  <a:ext cx="344" cy="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4781" tIns="52391" rIns="104781" bIns="52391">
                  <a:spAutoFit/>
                </a:bodyPr>
                <a:lstStyle>
                  <a:lvl1pPr algn="l" defTabSz="104775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523875" indent="-285750" algn="l" defTabSz="1047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047750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571625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95500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527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30099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671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9243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41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  <a:endParaRPr lang="ru-RU" altLang="ru-RU" sz="4100" dirty="0">
                    <a:latin typeface="Arial" charset="0"/>
                  </a:endParaRPr>
                </a:p>
              </p:txBody>
            </p:sp>
            <p:sp>
              <p:nvSpPr>
                <p:cNvPr id="22610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204" y="1088"/>
                  <a:ext cx="296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04781" tIns="52391" rIns="104781" bIns="52391">
                  <a:spAutoFit/>
                </a:bodyPr>
                <a:lstStyle>
                  <a:lvl1pPr algn="l" defTabSz="104775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523875" indent="-285750" algn="l" defTabSz="1047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047750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571625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95500" indent="-228600" algn="l" defTabSz="104775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527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30099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671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924300" indent="-228600" defTabSz="104775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4200" dirty="0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  <a:endParaRPr lang="ru-RU" altLang="ru-RU" sz="4200" dirty="0">
                    <a:latin typeface="Arial" charset="0"/>
                  </a:endParaRPr>
                </a:p>
              </p:txBody>
            </p:sp>
          </p:grpSp>
          <p:sp>
            <p:nvSpPr>
              <p:cNvPr id="22552" name="Freeform 66"/>
              <p:cNvSpPr>
                <a:spLocks/>
              </p:cNvSpPr>
              <p:nvPr/>
            </p:nvSpPr>
            <p:spPr bwMode="auto">
              <a:xfrm>
                <a:off x="8305800" y="5105400"/>
                <a:ext cx="576263" cy="836613"/>
              </a:xfrm>
              <a:custGeom>
                <a:avLst/>
                <a:gdLst>
                  <a:gd name="T0" fmla="*/ 2147483647 w 303"/>
                  <a:gd name="T1" fmla="*/ 2147483647 h 488"/>
                  <a:gd name="T2" fmla="*/ 2147483647 w 303"/>
                  <a:gd name="T3" fmla="*/ 2147483647 h 488"/>
                  <a:gd name="T4" fmla="*/ 2147483647 w 303"/>
                  <a:gd name="T5" fmla="*/ 2147483647 h 488"/>
                  <a:gd name="T6" fmla="*/ 2147483647 w 303"/>
                  <a:gd name="T7" fmla="*/ 2147483647 h 488"/>
                  <a:gd name="T8" fmla="*/ 2147483647 w 303"/>
                  <a:gd name="T9" fmla="*/ 2147483647 h 488"/>
                  <a:gd name="T10" fmla="*/ 2147483647 w 303"/>
                  <a:gd name="T11" fmla="*/ 2147483647 h 488"/>
                  <a:gd name="T12" fmla="*/ 2147483647 w 303"/>
                  <a:gd name="T13" fmla="*/ 2147483647 h 488"/>
                  <a:gd name="T14" fmla="*/ 2147483647 w 303"/>
                  <a:gd name="T15" fmla="*/ 2147483647 h 488"/>
                  <a:gd name="T16" fmla="*/ 2147483647 w 303"/>
                  <a:gd name="T17" fmla="*/ 2147483647 h 488"/>
                  <a:gd name="T18" fmla="*/ 2147483647 w 303"/>
                  <a:gd name="T19" fmla="*/ 2147483647 h 488"/>
                  <a:gd name="T20" fmla="*/ 2147483647 w 303"/>
                  <a:gd name="T21" fmla="*/ 2147483647 h 488"/>
                  <a:gd name="T22" fmla="*/ 2147483647 w 303"/>
                  <a:gd name="T23" fmla="*/ 2147483647 h 488"/>
                  <a:gd name="T24" fmla="*/ 2147483647 w 303"/>
                  <a:gd name="T25" fmla="*/ 2147483647 h 488"/>
                  <a:gd name="T26" fmla="*/ 2147483647 w 303"/>
                  <a:gd name="T27" fmla="*/ 2147483647 h 488"/>
                  <a:gd name="T28" fmla="*/ 2147483647 w 303"/>
                  <a:gd name="T29" fmla="*/ 2147483647 h 488"/>
                  <a:gd name="T30" fmla="*/ 2147483647 w 303"/>
                  <a:gd name="T31" fmla="*/ 2147483647 h 488"/>
                  <a:gd name="T32" fmla="*/ 2147483647 w 303"/>
                  <a:gd name="T33" fmla="*/ 2147483647 h 488"/>
                  <a:gd name="T34" fmla="*/ 2147483647 w 303"/>
                  <a:gd name="T35" fmla="*/ 2147483647 h 488"/>
                  <a:gd name="T36" fmla="*/ 2147483647 w 303"/>
                  <a:gd name="T37" fmla="*/ 2147483647 h 488"/>
                  <a:gd name="T38" fmla="*/ 2147483647 w 303"/>
                  <a:gd name="T39" fmla="*/ 2147483647 h 488"/>
                  <a:gd name="T40" fmla="*/ 2147483647 w 303"/>
                  <a:gd name="T41" fmla="*/ 2147483647 h 488"/>
                  <a:gd name="T42" fmla="*/ 2147483647 w 303"/>
                  <a:gd name="T43" fmla="*/ 2147483647 h 488"/>
                  <a:gd name="T44" fmla="*/ 2147483647 w 303"/>
                  <a:gd name="T45" fmla="*/ 2147483647 h 488"/>
                  <a:gd name="T46" fmla="*/ 2147483647 w 303"/>
                  <a:gd name="T47" fmla="*/ 2147483647 h 488"/>
                  <a:gd name="T48" fmla="*/ 2147483647 w 303"/>
                  <a:gd name="T49" fmla="*/ 2147483647 h 488"/>
                  <a:gd name="T50" fmla="*/ 2147483647 w 303"/>
                  <a:gd name="T51" fmla="*/ 2147483647 h 488"/>
                  <a:gd name="T52" fmla="*/ 2147483647 w 303"/>
                  <a:gd name="T53" fmla="*/ 2147483647 h 488"/>
                  <a:gd name="T54" fmla="*/ 2147483647 w 303"/>
                  <a:gd name="T55" fmla="*/ 2147483647 h 488"/>
                  <a:gd name="T56" fmla="*/ 2147483647 w 303"/>
                  <a:gd name="T57" fmla="*/ 2147483647 h 488"/>
                  <a:gd name="T58" fmla="*/ 2147483647 w 303"/>
                  <a:gd name="T59" fmla="*/ 2147483647 h 488"/>
                  <a:gd name="T60" fmla="*/ 2147483647 w 303"/>
                  <a:gd name="T61" fmla="*/ 2147483647 h 488"/>
                  <a:gd name="T62" fmla="*/ 2147483647 w 303"/>
                  <a:gd name="T63" fmla="*/ 2147483647 h 488"/>
                  <a:gd name="T64" fmla="*/ 2147483647 w 303"/>
                  <a:gd name="T65" fmla="*/ 2147483647 h 488"/>
                  <a:gd name="T66" fmla="*/ 2147483647 w 303"/>
                  <a:gd name="T67" fmla="*/ 2147483647 h 488"/>
                  <a:gd name="T68" fmla="*/ 2147483647 w 303"/>
                  <a:gd name="T69" fmla="*/ 2147483647 h 488"/>
                  <a:gd name="T70" fmla="*/ 2147483647 w 303"/>
                  <a:gd name="T71" fmla="*/ 2147483647 h 488"/>
                  <a:gd name="T72" fmla="*/ 2147483647 w 303"/>
                  <a:gd name="T73" fmla="*/ 2147483647 h 488"/>
                  <a:gd name="T74" fmla="*/ 2147483647 w 303"/>
                  <a:gd name="T75" fmla="*/ 2147483647 h 488"/>
                  <a:gd name="T76" fmla="*/ 2147483647 w 303"/>
                  <a:gd name="T77" fmla="*/ 2147483647 h 488"/>
                  <a:gd name="T78" fmla="*/ 2147483647 w 303"/>
                  <a:gd name="T79" fmla="*/ 2147483647 h 488"/>
                  <a:gd name="T80" fmla="*/ 2147483647 w 303"/>
                  <a:gd name="T81" fmla="*/ 2147483647 h 488"/>
                  <a:gd name="T82" fmla="*/ 2147483647 w 303"/>
                  <a:gd name="T83" fmla="*/ 2147483647 h 488"/>
                  <a:gd name="T84" fmla="*/ 0 w 303"/>
                  <a:gd name="T85" fmla="*/ 2147483647 h 488"/>
                  <a:gd name="T86" fmla="*/ 2147483647 w 303"/>
                  <a:gd name="T87" fmla="*/ 2147483647 h 488"/>
                  <a:gd name="T88" fmla="*/ 2147483647 w 303"/>
                  <a:gd name="T89" fmla="*/ 2147483647 h 488"/>
                  <a:gd name="T90" fmla="*/ 2147483647 w 303"/>
                  <a:gd name="T91" fmla="*/ 2147483647 h 488"/>
                  <a:gd name="T92" fmla="*/ 2147483647 w 303"/>
                  <a:gd name="T93" fmla="*/ 2147483647 h 488"/>
                  <a:gd name="T94" fmla="*/ 2147483647 w 303"/>
                  <a:gd name="T95" fmla="*/ 2147483647 h 488"/>
                  <a:gd name="T96" fmla="*/ 2147483647 w 303"/>
                  <a:gd name="T97" fmla="*/ 2147483647 h 488"/>
                  <a:gd name="T98" fmla="*/ 2147483647 w 303"/>
                  <a:gd name="T99" fmla="*/ 2147483647 h 488"/>
                  <a:gd name="T100" fmla="*/ 2147483647 w 303"/>
                  <a:gd name="T101" fmla="*/ 2147483647 h 488"/>
                  <a:gd name="T102" fmla="*/ 2147483647 w 303"/>
                  <a:gd name="T103" fmla="*/ 2147483647 h 488"/>
                  <a:gd name="T104" fmla="*/ 2147483647 w 303"/>
                  <a:gd name="T105" fmla="*/ 0 h 488"/>
                  <a:gd name="T106" fmla="*/ 2147483647 w 303"/>
                  <a:gd name="T107" fmla="*/ 2147483647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553" name="Group 67"/>
              <p:cNvGrpSpPr>
                <a:grpSpLocks/>
              </p:cNvGrpSpPr>
              <p:nvPr/>
            </p:nvGrpSpPr>
            <p:grpSpPr bwMode="auto">
              <a:xfrm>
                <a:off x="1524000" y="4876800"/>
                <a:ext cx="261938" cy="504825"/>
                <a:chOff x="1128" y="2004"/>
                <a:chExt cx="138" cy="294"/>
              </a:xfrm>
            </p:grpSpPr>
            <p:sp>
              <p:nvSpPr>
                <p:cNvPr id="22605" name="Freeform 68"/>
                <p:cNvSpPr>
                  <a:spLocks/>
                </p:cNvSpPr>
                <p:nvPr/>
              </p:nvSpPr>
              <p:spPr bwMode="auto">
                <a:xfrm>
                  <a:off x="1128" y="2064"/>
                  <a:ext cx="135" cy="67"/>
                </a:xfrm>
                <a:custGeom>
                  <a:avLst/>
                  <a:gdLst>
                    <a:gd name="T0" fmla="*/ 2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2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2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2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6" name="Freeform 69"/>
                <p:cNvSpPr>
                  <a:spLocks/>
                </p:cNvSpPr>
                <p:nvPr/>
              </p:nvSpPr>
              <p:spPr bwMode="auto">
                <a:xfrm>
                  <a:off x="1131" y="2150"/>
                  <a:ext cx="135" cy="67"/>
                </a:xfrm>
                <a:custGeom>
                  <a:avLst/>
                  <a:gdLst>
                    <a:gd name="T0" fmla="*/ 3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3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3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3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7" name="Freeform 70"/>
                <p:cNvSpPr>
                  <a:spLocks/>
                </p:cNvSpPr>
                <p:nvPr/>
              </p:nvSpPr>
              <p:spPr bwMode="auto">
                <a:xfrm>
                  <a:off x="1212" y="2004"/>
                  <a:ext cx="13" cy="293"/>
                </a:xfrm>
                <a:custGeom>
                  <a:avLst/>
                  <a:gdLst>
                    <a:gd name="T0" fmla="*/ 0 w 13"/>
                    <a:gd name="T1" fmla="*/ 0 h 293"/>
                    <a:gd name="T2" fmla="*/ 12 w 13"/>
                    <a:gd name="T3" fmla="*/ 0 h 293"/>
                    <a:gd name="T4" fmla="*/ 12 w 13"/>
                    <a:gd name="T5" fmla="*/ 292 h 293"/>
                    <a:gd name="T6" fmla="*/ 0 w 13"/>
                    <a:gd name="T7" fmla="*/ 292 h 293"/>
                    <a:gd name="T8" fmla="*/ 0 w 13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8" name="Freeform 71"/>
                <p:cNvSpPr>
                  <a:spLocks/>
                </p:cNvSpPr>
                <p:nvPr/>
              </p:nvSpPr>
              <p:spPr bwMode="auto">
                <a:xfrm>
                  <a:off x="1167" y="2005"/>
                  <a:ext cx="14" cy="293"/>
                </a:xfrm>
                <a:custGeom>
                  <a:avLst/>
                  <a:gdLst>
                    <a:gd name="T0" fmla="*/ 0 w 14"/>
                    <a:gd name="T1" fmla="*/ 0 h 293"/>
                    <a:gd name="T2" fmla="*/ 13 w 14"/>
                    <a:gd name="T3" fmla="*/ 0 h 293"/>
                    <a:gd name="T4" fmla="*/ 13 w 14"/>
                    <a:gd name="T5" fmla="*/ 292 h 293"/>
                    <a:gd name="T6" fmla="*/ 0 w 14"/>
                    <a:gd name="T7" fmla="*/ 292 h 293"/>
                    <a:gd name="T8" fmla="*/ 0 w 14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293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22554" name="Group 72"/>
              <p:cNvGrpSpPr>
                <a:grpSpLocks/>
              </p:cNvGrpSpPr>
              <p:nvPr/>
            </p:nvGrpSpPr>
            <p:grpSpPr bwMode="auto">
              <a:xfrm>
                <a:off x="1295400" y="5334000"/>
                <a:ext cx="261938" cy="504825"/>
                <a:chOff x="1128" y="2004"/>
                <a:chExt cx="138" cy="294"/>
              </a:xfrm>
            </p:grpSpPr>
            <p:sp>
              <p:nvSpPr>
                <p:cNvPr id="22601" name="Freeform 73"/>
                <p:cNvSpPr>
                  <a:spLocks/>
                </p:cNvSpPr>
                <p:nvPr/>
              </p:nvSpPr>
              <p:spPr bwMode="auto">
                <a:xfrm>
                  <a:off x="1128" y="2064"/>
                  <a:ext cx="135" cy="67"/>
                </a:xfrm>
                <a:custGeom>
                  <a:avLst/>
                  <a:gdLst>
                    <a:gd name="T0" fmla="*/ 2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2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2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2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2" name="Freeform 74"/>
                <p:cNvSpPr>
                  <a:spLocks/>
                </p:cNvSpPr>
                <p:nvPr/>
              </p:nvSpPr>
              <p:spPr bwMode="auto">
                <a:xfrm>
                  <a:off x="1131" y="2150"/>
                  <a:ext cx="135" cy="67"/>
                </a:xfrm>
                <a:custGeom>
                  <a:avLst/>
                  <a:gdLst>
                    <a:gd name="T0" fmla="*/ 3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3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3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3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3" name="Freeform 75"/>
                <p:cNvSpPr>
                  <a:spLocks/>
                </p:cNvSpPr>
                <p:nvPr/>
              </p:nvSpPr>
              <p:spPr bwMode="auto">
                <a:xfrm>
                  <a:off x="1212" y="2004"/>
                  <a:ext cx="13" cy="293"/>
                </a:xfrm>
                <a:custGeom>
                  <a:avLst/>
                  <a:gdLst>
                    <a:gd name="T0" fmla="*/ 0 w 13"/>
                    <a:gd name="T1" fmla="*/ 0 h 293"/>
                    <a:gd name="T2" fmla="*/ 12 w 13"/>
                    <a:gd name="T3" fmla="*/ 0 h 293"/>
                    <a:gd name="T4" fmla="*/ 12 w 13"/>
                    <a:gd name="T5" fmla="*/ 292 h 293"/>
                    <a:gd name="T6" fmla="*/ 0 w 13"/>
                    <a:gd name="T7" fmla="*/ 292 h 293"/>
                    <a:gd name="T8" fmla="*/ 0 w 13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4" name="Freeform 76"/>
                <p:cNvSpPr>
                  <a:spLocks/>
                </p:cNvSpPr>
                <p:nvPr/>
              </p:nvSpPr>
              <p:spPr bwMode="auto">
                <a:xfrm>
                  <a:off x="1167" y="2005"/>
                  <a:ext cx="14" cy="293"/>
                </a:xfrm>
                <a:custGeom>
                  <a:avLst/>
                  <a:gdLst>
                    <a:gd name="T0" fmla="*/ 0 w 14"/>
                    <a:gd name="T1" fmla="*/ 0 h 293"/>
                    <a:gd name="T2" fmla="*/ 13 w 14"/>
                    <a:gd name="T3" fmla="*/ 0 h 293"/>
                    <a:gd name="T4" fmla="*/ 13 w 14"/>
                    <a:gd name="T5" fmla="*/ 292 h 293"/>
                    <a:gd name="T6" fmla="*/ 0 w 14"/>
                    <a:gd name="T7" fmla="*/ 292 h 293"/>
                    <a:gd name="T8" fmla="*/ 0 w 14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293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22555" name="Group 77"/>
              <p:cNvGrpSpPr>
                <a:grpSpLocks/>
              </p:cNvGrpSpPr>
              <p:nvPr/>
            </p:nvGrpSpPr>
            <p:grpSpPr bwMode="auto">
              <a:xfrm>
                <a:off x="1066800" y="5029200"/>
                <a:ext cx="261938" cy="504825"/>
                <a:chOff x="1128" y="2004"/>
                <a:chExt cx="138" cy="294"/>
              </a:xfrm>
            </p:grpSpPr>
            <p:sp>
              <p:nvSpPr>
                <p:cNvPr id="22597" name="Freeform 78"/>
                <p:cNvSpPr>
                  <a:spLocks/>
                </p:cNvSpPr>
                <p:nvPr/>
              </p:nvSpPr>
              <p:spPr bwMode="auto">
                <a:xfrm>
                  <a:off x="1128" y="2064"/>
                  <a:ext cx="135" cy="67"/>
                </a:xfrm>
                <a:custGeom>
                  <a:avLst/>
                  <a:gdLst>
                    <a:gd name="T0" fmla="*/ 2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2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2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2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98" name="Freeform 79"/>
                <p:cNvSpPr>
                  <a:spLocks/>
                </p:cNvSpPr>
                <p:nvPr/>
              </p:nvSpPr>
              <p:spPr bwMode="auto">
                <a:xfrm>
                  <a:off x="1131" y="2150"/>
                  <a:ext cx="135" cy="67"/>
                </a:xfrm>
                <a:custGeom>
                  <a:avLst/>
                  <a:gdLst>
                    <a:gd name="T0" fmla="*/ 3 w 135"/>
                    <a:gd name="T1" fmla="*/ 66 h 67"/>
                    <a:gd name="T2" fmla="*/ 134 w 135"/>
                    <a:gd name="T3" fmla="*/ 26 h 67"/>
                    <a:gd name="T4" fmla="*/ 131 w 135"/>
                    <a:gd name="T5" fmla="*/ 0 h 67"/>
                    <a:gd name="T6" fmla="*/ 0 w 135"/>
                    <a:gd name="T7" fmla="*/ 40 h 67"/>
                    <a:gd name="T8" fmla="*/ 3 w 135"/>
                    <a:gd name="T9" fmla="*/ 6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" h="67">
                      <a:moveTo>
                        <a:pt x="3" y="66"/>
                      </a:moveTo>
                      <a:lnTo>
                        <a:pt x="134" y="26"/>
                      </a:lnTo>
                      <a:lnTo>
                        <a:pt x="131" y="0"/>
                      </a:lnTo>
                      <a:lnTo>
                        <a:pt x="0" y="40"/>
                      </a:lnTo>
                      <a:lnTo>
                        <a:pt x="3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99" name="Freeform 80"/>
                <p:cNvSpPr>
                  <a:spLocks/>
                </p:cNvSpPr>
                <p:nvPr/>
              </p:nvSpPr>
              <p:spPr bwMode="auto">
                <a:xfrm>
                  <a:off x="1212" y="2004"/>
                  <a:ext cx="13" cy="293"/>
                </a:xfrm>
                <a:custGeom>
                  <a:avLst/>
                  <a:gdLst>
                    <a:gd name="T0" fmla="*/ 0 w 13"/>
                    <a:gd name="T1" fmla="*/ 0 h 293"/>
                    <a:gd name="T2" fmla="*/ 12 w 13"/>
                    <a:gd name="T3" fmla="*/ 0 h 293"/>
                    <a:gd name="T4" fmla="*/ 12 w 13"/>
                    <a:gd name="T5" fmla="*/ 292 h 293"/>
                    <a:gd name="T6" fmla="*/ 0 w 13"/>
                    <a:gd name="T7" fmla="*/ 292 h 293"/>
                    <a:gd name="T8" fmla="*/ 0 w 13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29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00" name="Freeform 81"/>
                <p:cNvSpPr>
                  <a:spLocks/>
                </p:cNvSpPr>
                <p:nvPr/>
              </p:nvSpPr>
              <p:spPr bwMode="auto">
                <a:xfrm>
                  <a:off x="1167" y="2005"/>
                  <a:ext cx="14" cy="293"/>
                </a:xfrm>
                <a:custGeom>
                  <a:avLst/>
                  <a:gdLst>
                    <a:gd name="T0" fmla="*/ 0 w 14"/>
                    <a:gd name="T1" fmla="*/ 0 h 293"/>
                    <a:gd name="T2" fmla="*/ 13 w 14"/>
                    <a:gd name="T3" fmla="*/ 0 h 293"/>
                    <a:gd name="T4" fmla="*/ 13 w 14"/>
                    <a:gd name="T5" fmla="*/ 292 h 293"/>
                    <a:gd name="T6" fmla="*/ 0 w 14"/>
                    <a:gd name="T7" fmla="*/ 292 h 293"/>
                    <a:gd name="T8" fmla="*/ 0 w 14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293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92"/>
                      </a:lnTo>
                      <a:lnTo>
                        <a:pt x="0" y="2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22556" name="Freeform 82"/>
              <p:cNvSpPr>
                <a:spLocks/>
              </p:cNvSpPr>
              <p:nvPr/>
            </p:nvSpPr>
            <p:spPr bwMode="auto">
              <a:xfrm rot="10800000">
                <a:off x="2133600" y="51054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557" name="Freeform 83"/>
              <p:cNvSpPr>
                <a:spLocks/>
              </p:cNvSpPr>
              <p:nvPr/>
            </p:nvSpPr>
            <p:spPr bwMode="auto">
              <a:xfrm rot="10800000">
                <a:off x="2895600" y="54102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558" name="Group 96"/>
              <p:cNvGrpSpPr>
                <a:grpSpLocks/>
              </p:cNvGrpSpPr>
              <p:nvPr/>
            </p:nvGrpSpPr>
            <p:grpSpPr bwMode="auto">
              <a:xfrm>
                <a:off x="2657794" y="5552071"/>
                <a:ext cx="292273" cy="523875"/>
                <a:chOff x="1680" y="3600"/>
                <a:chExt cx="250" cy="330"/>
              </a:xfrm>
            </p:grpSpPr>
            <p:grpSp>
              <p:nvGrpSpPr>
                <p:cNvPr id="22591" name="Group 9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22595" name="Freeform 9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9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22592" name="Group 9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22593" name="Freeform 9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9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2559" name="Line 97"/>
              <p:cNvSpPr>
                <a:spLocks noChangeShapeType="1"/>
              </p:cNvSpPr>
              <p:nvPr/>
            </p:nvSpPr>
            <p:spPr bwMode="auto">
              <a:xfrm>
                <a:off x="2438400" y="5105400"/>
                <a:ext cx="762000" cy="304800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60" name="Line 98"/>
              <p:cNvSpPr>
                <a:spLocks noChangeShapeType="1"/>
              </p:cNvSpPr>
              <p:nvPr/>
            </p:nvSpPr>
            <p:spPr bwMode="auto">
              <a:xfrm>
                <a:off x="2971800" y="5486400"/>
                <a:ext cx="228600" cy="76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61" name="Freeform 84"/>
              <p:cNvSpPr>
                <a:spLocks/>
              </p:cNvSpPr>
              <p:nvPr/>
            </p:nvSpPr>
            <p:spPr bwMode="auto">
              <a:xfrm rot="10800000">
                <a:off x="3429000" y="54102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562" name="Freeform 87"/>
              <p:cNvSpPr>
                <a:spLocks/>
              </p:cNvSpPr>
              <p:nvPr/>
            </p:nvSpPr>
            <p:spPr bwMode="auto">
              <a:xfrm rot="10800000">
                <a:off x="4343400" y="54102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563" name="Group 99"/>
              <p:cNvGrpSpPr>
                <a:grpSpLocks/>
              </p:cNvGrpSpPr>
              <p:nvPr/>
            </p:nvGrpSpPr>
            <p:grpSpPr bwMode="auto">
              <a:xfrm>
                <a:off x="3962400" y="5638800"/>
                <a:ext cx="320675" cy="523875"/>
                <a:chOff x="1680" y="3600"/>
                <a:chExt cx="250" cy="330"/>
              </a:xfrm>
            </p:grpSpPr>
            <p:grpSp>
              <p:nvGrpSpPr>
                <p:cNvPr id="22585" name="Group 10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22589" name="Freeform 10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90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22586" name="Group 10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22587" name="Freeform 10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88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2564" name="Line 106"/>
              <p:cNvSpPr>
                <a:spLocks noChangeShapeType="1"/>
              </p:cNvSpPr>
              <p:nvPr/>
            </p:nvSpPr>
            <p:spPr bwMode="auto">
              <a:xfrm>
                <a:off x="3733800" y="5410200"/>
                <a:ext cx="914400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65" name="Line 107"/>
              <p:cNvSpPr>
                <a:spLocks noChangeShapeType="1"/>
              </p:cNvSpPr>
              <p:nvPr/>
            </p:nvSpPr>
            <p:spPr bwMode="auto">
              <a:xfrm>
                <a:off x="4419600" y="5562600"/>
                <a:ext cx="228600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66" name="Line 112"/>
              <p:cNvSpPr>
                <a:spLocks noChangeShapeType="1"/>
              </p:cNvSpPr>
              <p:nvPr/>
            </p:nvSpPr>
            <p:spPr bwMode="auto">
              <a:xfrm>
                <a:off x="6858000" y="5257800"/>
                <a:ext cx="0" cy="91440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567" name="Freeform 115"/>
              <p:cNvSpPr>
                <a:spLocks/>
              </p:cNvSpPr>
              <p:nvPr/>
            </p:nvSpPr>
            <p:spPr bwMode="auto">
              <a:xfrm rot="10800000">
                <a:off x="7010400" y="48768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568" name="Freeform 116"/>
              <p:cNvSpPr>
                <a:spLocks/>
              </p:cNvSpPr>
              <p:nvPr/>
            </p:nvSpPr>
            <p:spPr bwMode="auto">
              <a:xfrm rot="10800000">
                <a:off x="7772400" y="5105400"/>
                <a:ext cx="333375" cy="838200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569" name="Group 117"/>
              <p:cNvGrpSpPr>
                <a:grpSpLocks/>
              </p:cNvGrpSpPr>
              <p:nvPr/>
            </p:nvGrpSpPr>
            <p:grpSpPr bwMode="auto">
              <a:xfrm>
                <a:off x="7467600" y="5410200"/>
                <a:ext cx="320675" cy="523875"/>
                <a:chOff x="1680" y="3600"/>
                <a:chExt cx="250" cy="330"/>
              </a:xfrm>
            </p:grpSpPr>
            <p:grpSp>
              <p:nvGrpSpPr>
                <p:cNvPr id="22579" name="Group 118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22583" name="Freeform 119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84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22580" name="Group 121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22581" name="Freeform 122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258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2570" name="Line 124"/>
              <p:cNvSpPr>
                <a:spLocks noChangeShapeType="1"/>
              </p:cNvSpPr>
              <p:nvPr/>
            </p:nvSpPr>
            <p:spPr bwMode="auto">
              <a:xfrm>
                <a:off x="7315200" y="4876800"/>
                <a:ext cx="762000" cy="228600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71" name="Line 125"/>
              <p:cNvSpPr>
                <a:spLocks noChangeShapeType="1"/>
              </p:cNvSpPr>
              <p:nvPr/>
            </p:nvSpPr>
            <p:spPr bwMode="auto">
              <a:xfrm>
                <a:off x="7848600" y="5257800"/>
                <a:ext cx="228600" cy="76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grpSp>
            <p:nvGrpSpPr>
              <p:cNvPr id="22572" name="Group 129"/>
              <p:cNvGrpSpPr>
                <a:grpSpLocks/>
              </p:cNvGrpSpPr>
              <p:nvPr/>
            </p:nvGrpSpPr>
            <p:grpSpPr bwMode="auto">
              <a:xfrm>
                <a:off x="4876800" y="4953000"/>
                <a:ext cx="1857375" cy="1219200"/>
                <a:chOff x="3120" y="3264"/>
                <a:chExt cx="1170" cy="768"/>
              </a:xfrm>
            </p:grpSpPr>
            <p:sp>
              <p:nvSpPr>
                <p:cNvPr id="22573" name="Freeform 85"/>
                <p:cNvSpPr>
                  <a:spLocks/>
                </p:cNvSpPr>
                <p:nvPr/>
              </p:nvSpPr>
              <p:spPr bwMode="auto">
                <a:xfrm rot="10800000">
                  <a:off x="4080" y="3264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74" name="Freeform 86"/>
                <p:cNvSpPr>
                  <a:spLocks/>
                </p:cNvSpPr>
                <p:nvPr/>
              </p:nvSpPr>
              <p:spPr bwMode="auto">
                <a:xfrm rot="10800000">
                  <a:off x="3792" y="3360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75" name="Freeform 88"/>
                <p:cNvSpPr>
                  <a:spLocks/>
                </p:cNvSpPr>
                <p:nvPr/>
              </p:nvSpPr>
              <p:spPr bwMode="auto">
                <a:xfrm rot="10800000">
                  <a:off x="3120" y="3504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76" name="Freeform 89"/>
                <p:cNvSpPr>
                  <a:spLocks/>
                </p:cNvSpPr>
                <p:nvPr/>
              </p:nvSpPr>
              <p:spPr bwMode="auto">
                <a:xfrm rot="10800000">
                  <a:off x="3456" y="3408"/>
                  <a:ext cx="210" cy="528"/>
                </a:xfrm>
                <a:custGeom>
                  <a:avLst/>
                  <a:gdLst>
                    <a:gd name="T0" fmla="*/ 0 w 175"/>
                    <a:gd name="T1" fmla="*/ 344 h 489"/>
                    <a:gd name="T2" fmla="*/ 0 w 175"/>
                    <a:gd name="T3" fmla="*/ 326 h 489"/>
                    <a:gd name="T4" fmla="*/ 1 w 175"/>
                    <a:gd name="T5" fmla="*/ 283 h 489"/>
                    <a:gd name="T6" fmla="*/ 149 w 175"/>
                    <a:gd name="T7" fmla="*/ 240 h 489"/>
                    <a:gd name="T8" fmla="*/ 362 w 175"/>
                    <a:gd name="T9" fmla="*/ 194 h 489"/>
                    <a:gd name="T10" fmla="*/ 642 w 175"/>
                    <a:gd name="T11" fmla="*/ 152 h 489"/>
                    <a:gd name="T12" fmla="*/ 1079 w 175"/>
                    <a:gd name="T13" fmla="*/ 106 h 489"/>
                    <a:gd name="T14" fmla="*/ 1417 w 175"/>
                    <a:gd name="T15" fmla="*/ 78 h 489"/>
                    <a:gd name="T16" fmla="*/ 1700 w 175"/>
                    <a:gd name="T17" fmla="*/ 57 h 489"/>
                    <a:gd name="T18" fmla="*/ 2014 w 175"/>
                    <a:gd name="T19" fmla="*/ 39 h 489"/>
                    <a:gd name="T20" fmla="*/ 2573 w 175"/>
                    <a:gd name="T21" fmla="*/ 4 h 489"/>
                    <a:gd name="T22" fmla="*/ 3152 w 175"/>
                    <a:gd name="T23" fmla="*/ 1 h 489"/>
                    <a:gd name="T24" fmla="*/ 3722 w 175"/>
                    <a:gd name="T25" fmla="*/ 0 h 489"/>
                    <a:gd name="T26" fmla="*/ 4154 w 175"/>
                    <a:gd name="T27" fmla="*/ 2 h 489"/>
                    <a:gd name="T28" fmla="*/ 4616 w 175"/>
                    <a:gd name="T29" fmla="*/ 6 h 489"/>
                    <a:gd name="T30" fmla="*/ 4985 w 175"/>
                    <a:gd name="T31" fmla="*/ 45 h 489"/>
                    <a:gd name="T32" fmla="*/ 5287 w 175"/>
                    <a:gd name="T33" fmla="*/ 84 h 489"/>
                    <a:gd name="T34" fmla="*/ 5452 w 175"/>
                    <a:gd name="T35" fmla="*/ 121 h 489"/>
                    <a:gd name="T36" fmla="*/ 5539 w 175"/>
                    <a:gd name="T37" fmla="*/ 144 h 489"/>
                    <a:gd name="T38" fmla="*/ 5570 w 175"/>
                    <a:gd name="T39" fmla="*/ 194 h 489"/>
                    <a:gd name="T40" fmla="*/ 5539 w 175"/>
                    <a:gd name="T41" fmla="*/ 240 h 489"/>
                    <a:gd name="T42" fmla="*/ 5359 w 175"/>
                    <a:gd name="T43" fmla="*/ 284 h 489"/>
                    <a:gd name="T44" fmla="*/ 5081 w 175"/>
                    <a:gd name="T45" fmla="*/ 342 h 489"/>
                    <a:gd name="T46" fmla="*/ 4688 w 175"/>
                    <a:gd name="T47" fmla="*/ 380 h 489"/>
                    <a:gd name="T48" fmla="*/ 4314 w 175"/>
                    <a:gd name="T49" fmla="*/ 430 h 489"/>
                    <a:gd name="T50" fmla="*/ 3847 w 175"/>
                    <a:gd name="T51" fmla="*/ 464 h 489"/>
                    <a:gd name="T52" fmla="*/ 3224 w 175"/>
                    <a:gd name="T53" fmla="*/ 484 h 489"/>
                    <a:gd name="T54" fmla="*/ 2686 w 175"/>
                    <a:gd name="T55" fmla="*/ 505 h 489"/>
                    <a:gd name="T56" fmla="*/ 2238 w 175"/>
                    <a:gd name="T57" fmla="*/ 510 h 489"/>
                    <a:gd name="T58" fmla="*/ 1700 w 175"/>
                    <a:gd name="T59" fmla="*/ 509 h 489"/>
                    <a:gd name="T60" fmla="*/ 1181 w 175"/>
                    <a:gd name="T61" fmla="*/ 500 h 489"/>
                    <a:gd name="T62" fmla="*/ 900 w 175"/>
                    <a:gd name="T63" fmla="*/ 478 h 489"/>
                    <a:gd name="T64" fmla="*/ 642 w 175"/>
                    <a:gd name="T65" fmla="*/ 468 h 489"/>
                    <a:gd name="T66" fmla="*/ 0 w 175"/>
                    <a:gd name="T67" fmla="*/ 210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0" y="488"/>
                      </a:move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1"/>
                      </a:lnTo>
                      <a:lnTo>
                        <a:pt x="1" y="66"/>
                      </a:lnTo>
                      <a:lnTo>
                        <a:pt x="3" y="61"/>
                      </a:lnTo>
                      <a:lnTo>
                        <a:pt x="5" y="56"/>
                      </a:lnTo>
                      <a:lnTo>
                        <a:pt x="8" y="51"/>
                      </a:lnTo>
                      <a:lnTo>
                        <a:pt x="11" y="45"/>
                      </a:lnTo>
                      <a:lnTo>
                        <a:pt x="15" y="40"/>
                      </a:lnTo>
                      <a:lnTo>
                        <a:pt x="20" y="35"/>
                      </a:lnTo>
                      <a:lnTo>
                        <a:pt x="27" y="29"/>
                      </a:lnTo>
                      <a:lnTo>
                        <a:pt x="33" y="25"/>
                      </a:lnTo>
                      <a:lnTo>
                        <a:pt x="39" y="21"/>
                      </a:lnTo>
                      <a:lnTo>
                        <a:pt x="44" y="18"/>
                      </a:lnTo>
                      <a:lnTo>
                        <a:pt x="47" y="16"/>
                      </a:lnTo>
                      <a:lnTo>
                        <a:pt x="53" y="14"/>
                      </a:lnTo>
                      <a:lnTo>
                        <a:pt x="60" y="11"/>
                      </a:lnTo>
                      <a:lnTo>
                        <a:pt x="63" y="9"/>
                      </a:lnTo>
                      <a:lnTo>
                        <a:pt x="72" y="6"/>
                      </a:lnTo>
                      <a:lnTo>
                        <a:pt x="81" y="4"/>
                      </a:lnTo>
                      <a:lnTo>
                        <a:pt x="89" y="2"/>
                      </a:lnTo>
                      <a:lnTo>
                        <a:pt x="98" y="1"/>
                      </a:lnTo>
                      <a:lnTo>
                        <a:pt x="106" y="0"/>
                      </a:lnTo>
                      <a:lnTo>
                        <a:pt x="117" y="0"/>
                      </a:lnTo>
                      <a:lnTo>
                        <a:pt x="124" y="1"/>
                      </a:lnTo>
                      <a:lnTo>
                        <a:pt x="130" y="2"/>
                      </a:lnTo>
                      <a:lnTo>
                        <a:pt x="137" y="3"/>
                      </a:lnTo>
                      <a:lnTo>
                        <a:pt x="144" y="6"/>
                      </a:lnTo>
                      <a:lnTo>
                        <a:pt x="150" y="9"/>
                      </a:lnTo>
                      <a:lnTo>
                        <a:pt x="156" y="11"/>
                      </a:lnTo>
                      <a:lnTo>
                        <a:pt x="161" y="15"/>
                      </a:lnTo>
                      <a:lnTo>
                        <a:pt x="165" y="19"/>
                      </a:lnTo>
                      <a:lnTo>
                        <a:pt x="168" y="24"/>
                      </a:lnTo>
                      <a:lnTo>
                        <a:pt x="171" y="28"/>
                      </a:lnTo>
                      <a:lnTo>
                        <a:pt x="172" y="31"/>
                      </a:lnTo>
                      <a:lnTo>
                        <a:pt x="173" y="33"/>
                      </a:lnTo>
                      <a:lnTo>
                        <a:pt x="174" y="39"/>
                      </a:lnTo>
                      <a:lnTo>
                        <a:pt x="174" y="45"/>
                      </a:lnTo>
                      <a:lnTo>
                        <a:pt x="174" y="51"/>
                      </a:lnTo>
                      <a:lnTo>
                        <a:pt x="173" y="56"/>
                      </a:lnTo>
                      <a:lnTo>
                        <a:pt x="171" y="62"/>
                      </a:lnTo>
                      <a:lnTo>
                        <a:pt x="168" y="67"/>
                      </a:lnTo>
                      <a:lnTo>
                        <a:pt x="164" y="73"/>
                      </a:lnTo>
                      <a:lnTo>
                        <a:pt x="159" y="79"/>
                      </a:lnTo>
                      <a:lnTo>
                        <a:pt x="153" y="84"/>
                      </a:lnTo>
                      <a:lnTo>
                        <a:pt x="147" y="89"/>
                      </a:lnTo>
                      <a:lnTo>
                        <a:pt x="141" y="95"/>
                      </a:lnTo>
                      <a:lnTo>
                        <a:pt x="135" y="99"/>
                      </a:lnTo>
                      <a:lnTo>
                        <a:pt x="126" y="104"/>
                      </a:lnTo>
                      <a:lnTo>
                        <a:pt x="120" y="107"/>
                      </a:lnTo>
                      <a:lnTo>
                        <a:pt x="111" y="110"/>
                      </a:lnTo>
                      <a:lnTo>
                        <a:pt x="102" y="113"/>
                      </a:lnTo>
                      <a:lnTo>
                        <a:pt x="93" y="115"/>
                      </a:lnTo>
                      <a:lnTo>
                        <a:pt x="84" y="117"/>
                      </a:lnTo>
                      <a:lnTo>
                        <a:pt x="77" y="118"/>
                      </a:lnTo>
                      <a:lnTo>
                        <a:pt x="70" y="119"/>
                      </a:lnTo>
                      <a:lnTo>
                        <a:pt x="61" y="119"/>
                      </a:lnTo>
                      <a:lnTo>
                        <a:pt x="53" y="118"/>
                      </a:lnTo>
                      <a:lnTo>
                        <a:pt x="45" y="117"/>
                      </a:lnTo>
                      <a:lnTo>
                        <a:pt x="37" y="115"/>
                      </a:lnTo>
                      <a:lnTo>
                        <a:pt x="32" y="114"/>
                      </a:lnTo>
                      <a:lnTo>
                        <a:pt x="28" y="112"/>
                      </a:lnTo>
                      <a:lnTo>
                        <a:pt x="24" y="110"/>
                      </a:lnTo>
                      <a:lnTo>
                        <a:pt x="20" y="108"/>
                      </a:lnTo>
                      <a:lnTo>
                        <a:pt x="20" y="488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577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312" y="3264"/>
                  <a:ext cx="960" cy="240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22578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3312" y="3360"/>
                  <a:ext cx="960" cy="240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22538" name="Group 52"/>
            <p:cNvGrpSpPr>
              <a:grpSpLocks/>
            </p:cNvGrpSpPr>
            <p:nvPr/>
          </p:nvGrpSpPr>
          <p:grpSpPr bwMode="auto">
            <a:xfrm>
              <a:off x="2449850" y="1333594"/>
              <a:ext cx="358691" cy="164783"/>
              <a:chOff x="2688" y="3648"/>
              <a:chExt cx="432" cy="192"/>
            </a:xfrm>
          </p:grpSpPr>
          <p:sp>
            <p:nvSpPr>
              <p:cNvPr id="22542" name="Line 50"/>
              <p:cNvSpPr>
                <a:spLocks noChangeShapeType="1"/>
              </p:cNvSpPr>
              <p:nvPr/>
            </p:nvSpPr>
            <p:spPr bwMode="auto">
              <a:xfrm>
                <a:off x="2688" y="3648"/>
                <a:ext cx="432" cy="9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3" name="Line 51"/>
              <p:cNvSpPr>
                <a:spLocks noChangeShapeType="1"/>
              </p:cNvSpPr>
              <p:nvPr/>
            </p:nvSpPr>
            <p:spPr bwMode="auto">
              <a:xfrm flipH="1">
                <a:off x="2688" y="3744"/>
                <a:ext cx="432" cy="9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22539" name="Group 52"/>
            <p:cNvGrpSpPr>
              <a:grpSpLocks/>
            </p:cNvGrpSpPr>
            <p:nvPr/>
          </p:nvGrpSpPr>
          <p:grpSpPr bwMode="auto">
            <a:xfrm>
              <a:off x="6848950" y="1114188"/>
              <a:ext cx="358691" cy="164783"/>
              <a:chOff x="2688" y="3648"/>
              <a:chExt cx="432" cy="192"/>
            </a:xfrm>
          </p:grpSpPr>
          <p:sp>
            <p:nvSpPr>
              <p:cNvPr id="22540" name="Line 50"/>
              <p:cNvSpPr>
                <a:spLocks noChangeShapeType="1"/>
              </p:cNvSpPr>
              <p:nvPr/>
            </p:nvSpPr>
            <p:spPr bwMode="auto">
              <a:xfrm>
                <a:off x="2688" y="3648"/>
                <a:ext cx="432" cy="9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2541" name="Line 51"/>
              <p:cNvSpPr>
                <a:spLocks noChangeShapeType="1"/>
              </p:cNvSpPr>
              <p:nvPr/>
            </p:nvSpPr>
            <p:spPr bwMode="auto">
              <a:xfrm flipH="1">
                <a:off x="2688" y="3744"/>
                <a:ext cx="432" cy="9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19400" y="228600"/>
            <a:ext cx="3429000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930081" y="1066800"/>
            <a:ext cx="5349158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Ноты 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долгие и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685800" y="1295400"/>
            <a:ext cx="7772400" cy="4648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578" name="Freeform 4"/>
          <p:cNvSpPr>
            <a:spLocks/>
          </p:cNvSpPr>
          <p:nvPr/>
        </p:nvSpPr>
        <p:spPr bwMode="auto">
          <a:xfrm>
            <a:off x="1801019" y="1908968"/>
            <a:ext cx="407988" cy="1192213"/>
          </a:xfrm>
          <a:custGeom>
            <a:avLst/>
            <a:gdLst>
              <a:gd name="T0" fmla="*/ 2147483647 w 257"/>
              <a:gd name="T1" fmla="*/ 2147483647 h 751"/>
              <a:gd name="T2" fmla="*/ 2147483647 w 257"/>
              <a:gd name="T3" fmla="*/ 2147483647 h 751"/>
              <a:gd name="T4" fmla="*/ 2147483647 w 257"/>
              <a:gd name="T5" fmla="*/ 2147483647 h 751"/>
              <a:gd name="T6" fmla="*/ 2147483647 w 257"/>
              <a:gd name="T7" fmla="*/ 2147483647 h 751"/>
              <a:gd name="T8" fmla="*/ 2147483647 w 257"/>
              <a:gd name="T9" fmla="*/ 2147483647 h 751"/>
              <a:gd name="T10" fmla="*/ 2147483647 w 257"/>
              <a:gd name="T11" fmla="*/ 2147483647 h 751"/>
              <a:gd name="T12" fmla="*/ 2147483647 w 257"/>
              <a:gd name="T13" fmla="*/ 2147483647 h 751"/>
              <a:gd name="T14" fmla="*/ 2147483647 w 257"/>
              <a:gd name="T15" fmla="*/ 2147483647 h 751"/>
              <a:gd name="T16" fmla="*/ 2147483647 w 257"/>
              <a:gd name="T17" fmla="*/ 2147483647 h 751"/>
              <a:gd name="T18" fmla="*/ 2147483647 w 257"/>
              <a:gd name="T19" fmla="*/ 2147483647 h 751"/>
              <a:gd name="T20" fmla="*/ 2147483647 w 257"/>
              <a:gd name="T21" fmla="*/ 2147483647 h 751"/>
              <a:gd name="T22" fmla="*/ 2147483647 w 257"/>
              <a:gd name="T23" fmla="*/ 2147483647 h 751"/>
              <a:gd name="T24" fmla="*/ 2147483647 w 257"/>
              <a:gd name="T25" fmla="*/ 2147483647 h 751"/>
              <a:gd name="T26" fmla="*/ 2147483647 w 257"/>
              <a:gd name="T27" fmla="*/ 2147483647 h 751"/>
              <a:gd name="T28" fmla="*/ 2147483647 w 257"/>
              <a:gd name="T29" fmla="*/ 2147483647 h 751"/>
              <a:gd name="T30" fmla="*/ 2147483647 w 257"/>
              <a:gd name="T31" fmla="*/ 2147483647 h 751"/>
              <a:gd name="T32" fmla="*/ 2147483647 w 257"/>
              <a:gd name="T33" fmla="*/ 2147483647 h 751"/>
              <a:gd name="T34" fmla="*/ 2147483647 w 257"/>
              <a:gd name="T35" fmla="*/ 2147483647 h 751"/>
              <a:gd name="T36" fmla="*/ 2147483647 w 257"/>
              <a:gd name="T37" fmla="*/ 2147483647 h 751"/>
              <a:gd name="T38" fmla="*/ 0 w 257"/>
              <a:gd name="T39" fmla="*/ 2147483647 h 751"/>
              <a:gd name="T40" fmla="*/ 2147483647 w 257"/>
              <a:gd name="T41" fmla="*/ 2147483647 h 751"/>
              <a:gd name="T42" fmla="*/ 2147483647 w 257"/>
              <a:gd name="T43" fmla="*/ 2147483647 h 751"/>
              <a:gd name="T44" fmla="*/ 2147483647 w 257"/>
              <a:gd name="T45" fmla="*/ 2147483647 h 751"/>
              <a:gd name="T46" fmla="*/ 2147483647 w 257"/>
              <a:gd name="T47" fmla="*/ 2147483647 h 751"/>
              <a:gd name="T48" fmla="*/ 2147483647 w 257"/>
              <a:gd name="T49" fmla="*/ 2147483647 h 751"/>
              <a:gd name="T50" fmla="*/ 2147483647 w 257"/>
              <a:gd name="T51" fmla="*/ 2147483647 h 751"/>
              <a:gd name="T52" fmla="*/ 2147483647 w 257"/>
              <a:gd name="T53" fmla="*/ 2147483647 h 751"/>
              <a:gd name="T54" fmla="*/ 2147483647 w 257"/>
              <a:gd name="T55" fmla="*/ 2147483647 h 751"/>
              <a:gd name="T56" fmla="*/ 2147483647 w 257"/>
              <a:gd name="T57" fmla="*/ 2147483647 h 751"/>
              <a:gd name="T58" fmla="*/ 2147483647 w 257"/>
              <a:gd name="T59" fmla="*/ 2147483647 h 751"/>
              <a:gd name="T60" fmla="*/ 2147483647 w 257"/>
              <a:gd name="T61" fmla="*/ 2147483647 h 751"/>
              <a:gd name="T62" fmla="*/ 2147483647 w 257"/>
              <a:gd name="T63" fmla="*/ 2147483647 h 751"/>
              <a:gd name="T64" fmla="*/ 2147483647 w 257"/>
              <a:gd name="T65" fmla="*/ 2147483647 h 751"/>
              <a:gd name="T66" fmla="*/ 2147483647 w 257"/>
              <a:gd name="T67" fmla="*/ 0 h 7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7" h="751">
                <a:moveTo>
                  <a:pt x="256" y="0"/>
                </a:moveTo>
                <a:lnTo>
                  <a:pt x="256" y="626"/>
                </a:lnTo>
                <a:lnTo>
                  <a:pt x="255" y="626"/>
                </a:lnTo>
                <a:lnTo>
                  <a:pt x="256" y="634"/>
                </a:lnTo>
                <a:lnTo>
                  <a:pt x="255" y="641"/>
                </a:lnTo>
                <a:lnTo>
                  <a:pt x="254" y="649"/>
                </a:lnTo>
                <a:lnTo>
                  <a:pt x="252" y="657"/>
                </a:lnTo>
                <a:lnTo>
                  <a:pt x="248" y="664"/>
                </a:lnTo>
                <a:lnTo>
                  <a:pt x="244" y="672"/>
                </a:lnTo>
                <a:lnTo>
                  <a:pt x="239" y="680"/>
                </a:lnTo>
                <a:lnTo>
                  <a:pt x="234" y="689"/>
                </a:lnTo>
                <a:lnTo>
                  <a:pt x="226" y="697"/>
                </a:lnTo>
                <a:lnTo>
                  <a:pt x="216" y="705"/>
                </a:lnTo>
                <a:lnTo>
                  <a:pt x="207" y="712"/>
                </a:lnTo>
                <a:lnTo>
                  <a:pt x="199" y="717"/>
                </a:lnTo>
                <a:lnTo>
                  <a:pt x="192" y="722"/>
                </a:lnTo>
                <a:lnTo>
                  <a:pt x="186" y="725"/>
                </a:lnTo>
                <a:lnTo>
                  <a:pt x="178" y="729"/>
                </a:lnTo>
                <a:lnTo>
                  <a:pt x="169" y="733"/>
                </a:lnTo>
                <a:lnTo>
                  <a:pt x="163" y="736"/>
                </a:lnTo>
                <a:lnTo>
                  <a:pt x="151" y="741"/>
                </a:lnTo>
                <a:lnTo>
                  <a:pt x="137" y="744"/>
                </a:lnTo>
                <a:lnTo>
                  <a:pt x="125" y="747"/>
                </a:lnTo>
                <a:lnTo>
                  <a:pt x="112" y="748"/>
                </a:lnTo>
                <a:lnTo>
                  <a:pt x="100" y="750"/>
                </a:lnTo>
                <a:lnTo>
                  <a:pt x="85" y="750"/>
                </a:lnTo>
                <a:lnTo>
                  <a:pt x="74" y="749"/>
                </a:lnTo>
                <a:lnTo>
                  <a:pt x="65" y="747"/>
                </a:lnTo>
                <a:lnTo>
                  <a:pt x="55" y="745"/>
                </a:lnTo>
                <a:lnTo>
                  <a:pt x="44" y="741"/>
                </a:lnTo>
                <a:lnTo>
                  <a:pt x="35" y="737"/>
                </a:lnTo>
                <a:lnTo>
                  <a:pt x="27" y="733"/>
                </a:lnTo>
                <a:lnTo>
                  <a:pt x="20" y="727"/>
                </a:lnTo>
                <a:lnTo>
                  <a:pt x="14" y="721"/>
                </a:lnTo>
                <a:lnTo>
                  <a:pt x="9" y="714"/>
                </a:lnTo>
                <a:lnTo>
                  <a:pt x="5" y="707"/>
                </a:lnTo>
                <a:lnTo>
                  <a:pt x="4" y="702"/>
                </a:lnTo>
                <a:lnTo>
                  <a:pt x="3" y="699"/>
                </a:lnTo>
                <a:lnTo>
                  <a:pt x="0" y="690"/>
                </a:lnTo>
                <a:lnTo>
                  <a:pt x="0" y="681"/>
                </a:lnTo>
                <a:lnTo>
                  <a:pt x="0" y="672"/>
                </a:lnTo>
                <a:lnTo>
                  <a:pt x="3" y="664"/>
                </a:lnTo>
                <a:lnTo>
                  <a:pt x="6" y="655"/>
                </a:lnTo>
                <a:lnTo>
                  <a:pt x="10" y="647"/>
                </a:lnTo>
                <a:lnTo>
                  <a:pt x="16" y="638"/>
                </a:lnTo>
                <a:lnTo>
                  <a:pt x="22" y="629"/>
                </a:lnTo>
                <a:lnTo>
                  <a:pt x="31" y="620"/>
                </a:lnTo>
                <a:lnTo>
                  <a:pt x="39" y="612"/>
                </a:lnTo>
                <a:lnTo>
                  <a:pt x="48" y="605"/>
                </a:lnTo>
                <a:lnTo>
                  <a:pt x="59" y="598"/>
                </a:lnTo>
                <a:lnTo>
                  <a:pt x="71" y="590"/>
                </a:lnTo>
                <a:lnTo>
                  <a:pt x="80" y="586"/>
                </a:lnTo>
                <a:lnTo>
                  <a:pt x="92" y="581"/>
                </a:lnTo>
                <a:lnTo>
                  <a:pt x="106" y="576"/>
                </a:lnTo>
                <a:lnTo>
                  <a:pt x="119" y="573"/>
                </a:lnTo>
                <a:lnTo>
                  <a:pt x="133" y="570"/>
                </a:lnTo>
                <a:lnTo>
                  <a:pt x="143" y="568"/>
                </a:lnTo>
                <a:lnTo>
                  <a:pt x="153" y="567"/>
                </a:lnTo>
                <a:lnTo>
                  <a:pt x="167" y="567"/>
                </a:lnTo>
                <a:lnTo>
                  <a:pt x="179" y="569"/>
                </a:lnTo>
                <a:lnTo>
                  <a:pt x="190" y="570"/>
                </a:lnTo>
                <a:lnTo>
                  <a:pt x="201" y="573"/>
                </a:lnTo>
                <a:lnTo>
                  <a:pt x="208" y="575"/>
                </a:lnTo>
                <a:lnTo>
                  <a:pt x="215" y="578"/>
                </a:lnTo>
                <a:lnTo>
                  <a:pt x="221" y="581"/>
                </a:lnTo>
                <a:lnTo>
                  <a:pt x="227" y="584"/>
                </a:lnTo>
                <a:lnTo>
                  <a:pt x="227" y="0"/>
                </a:lnTo>
                <a:lnTo>
                  <a:pt x="256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09007" y="2519136"/>
            <a:ext cx="187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itchFamily="18" charset="0"/>
              </a:rPr>
              <a:t>- та</a:t>
            </a:r>
            <a:endParaRPr lang="ru-RU" altLang="ru-RU" sz="4000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4580" name="Freeform 7"/>
          <p:cNvSpPr>
            <a:spLocks/>
          </p:cNvSpPr>
          <p:nvPr/>
        </p:nvSpPr>
        <p:spPr bwMode="auto">
          <a:xfrm>
            <a:off x="4705350" y="1905000"/>
            <a:ext cx="709613" cy="1200150"/>
          </a:xfrm>
          <a:custGeom>
            <a:avLst/>
            <a:gdLst>
              <a:gd name="T0" fmla="*/ 2147483647 w 447"/>
              <a:gd name="T1" fmla="*/ 2147483647 h 756"/>
              <a:gd name="T2" fmla="*/ 2147483647 w 447"/>
              <a:gd name="T3" fmla="*/ 2147483647 h 756"/>
              <a:gd name="T4" fmla="*/ 2147483647 w 447"/>
              <a:gd name="T5" fmla="*/ 2147483647 h 756"/>
              <a:gd name="T6" fmla="*/ 2147483647 w 447"/>
              <a:gd name="T7" fmla="*/ 2147483647 h 756"/>
              <a:gd name="T8" fmla="*/ 2147483647 w 447"/>
              <a:gd name="T9" fmla="*/ 2147483647 h 756"/>
              <a:gd name="T10" fmla="*/ 2147483647 w 447"/>
              <a:gd name="T11" fmla="*/ 2147483647 h 756"/>
              <a:gd name="T12" fmla="*/ 2147483647 w 447"/>
              <a:gd name="T13" fmla="*/ 2147483647 h 756"/>
              <a:gd name="T14" fmla="*/ 2147483647 w 447"/>
              <a:gd name="T15" fmla="*/ 2147483647 h 756"/>
              <a:gd name="T16" fmla="*/ 2147483647 w 447"/>
              <a:gd name="T17" fmla="*/ 2147483647 h 756"/>
              <a:gd name="T18" fmla="*/ 2147483647 w 447"/>
              <a:gd name="T19" fmla="*/ 2147483647 h 756"/>
              <a:gd name="T20" fmla="*/ 2147483647 w 447"/>
              <a:gd name="T21" fmla="*/ 2147483647 h 756"/>
              <a:gd name="T22" fmla="*/ 2147483647 w 447"/>
              <a:gd name="T23" fmla="*/ 2147483647 h 756"/>
              <a:gd name="T24" fmla="*/ 2147483647 w 447"/>
              <a:gd name="T25" fmla="*/ 2147483647 h 756"/>
              <a:gd name="T26" fmla="*/ 2147483647 w 447"/>
              <a:gd name="T27" fmla="*/ 2147483647 h 756"/>
              <a:gd name="T28" fmla="*/ 2147483647 w 447"/>
              <a:gd name="T29" fmla="*/ 2147483647 h 756"/>
              <a:gd name="T30" fmla="*/ 2147483647 w 447"/>
              <a:gd name="T31" fmla="*/ 2147483647 h 756"/>
              <a:gd name="T32" fmla="*/ 2147483647 w 447"/>
              <a:gd name="T33" fmla="*/ 2147483647 h 756"/>
              <a:gd name="T34" fmla="*/ 2147483647 w 447"/>
              <a:gd name="T35" fmla="*/ 2147483647 h 756"/>
              <a:gd name="T36" fmla="*/ 2147483647 w 447"/>
              <a:gd name="T37" fmla="*/ 2147483647 h 756"/>
              <a:gd name="T38" fmla="*/ 2147483647 w 447"/>
              <a:gd name="T39" fmla="*/ 2147483647 h 756"/>
              <a:gd name="T40" fmla="*/ 2147483647 w 447"/>
              <a:gd name="T41" fmla="*/ 2147483647 h 756"/>
              <a:gd name="T42" fmla="*/ 2147483647 w 447"/>
              <a:gd name="T43" fmla="*/ 2147483647 h 756"/>
              <a:gd name="T44" fmla="*/ 2147483647 w 447"/>
              <a:gd name="T45" fmla="*/ 2147483647 h 756"/>
              <a:gd name="T46" fmla="*/ 2147483647 w 447"/>
              <a:gd name="T47" fmla="*/ 2147483647 h 756"/>
              <a:gd name="T48" fmla="*/ 2147483647 w 447"/>
              <a:gd name="T49" fmla="*/ 2147483647 h 756"/>
              <a:gd name="T50" fmla="*/ 2147483647 w 447"/>
              <a:gd name="T51" fmla="*/ 2147483647 h 756"/>
              <a:gd name="T52" fmla="*/ 2147483647 w 447"/>
              <a:gd name="T53" fmla="*/ 2147483647 h 756"/>
              <a:gd name="T54" fmla="*/ 2147483647 w 447"/>
              <a:gd name="T55" fmla="*/ 2147483647 h 756"/>
              <a:gd name="T56" fmla="*/ 2147483647 w 447"/>
              <a:gd name="T57" fmla="*/ 2147483647 h 756"/>
              <a:gd name="T58" fmla="*/ 2147483647 w 447"/>
              <a:gd name="T59" fmla="*/ 2147483647 h 756"/>
              <a:gd name="T60" fmla="*/ 2147483647 w 447"/>
              <a:gd name="T61" fmla="*/ 2147483647 h 756"/>
              <a:gd name="T62" fmla="*/ 2147483647 w 447"/>
              <a:gd name="T63" fmla="*/ 2147483647 h 756"/>
              <a:gd name="T64" fmla="*/ 2147483647 w 447"/>
              <a:gd name="T65" fmla="*/ 2147483647 h 756"/>
              <a:gd name="T66" fmla="*/ 2147483647 w 447"/>
              <a:gd name="T67" fmla="*/ 2147483647 h 756"/>
              <a:gd name="T68" fmla="*/ 2147483647 w 447"/>
              <a:gd name="T69" fmla="*/ 2147483647 h 756"/>
              <a:gd name="T70" fmla="*/ 2147483647 w 447"/>
              <a:gd name="T71" fmla="*/ 2147483647 h 756"/>
              <a:gd name="T72" fmla="*/ 2147483647 w 447"/>
              <a:gd name="T73" fmla="*/ 2147483647 h 756"/>
              <a:gd name="T74" fmla="*/ 2147483647 w 447"/>
              <a:gd name="T75" fmla="*/ 2147483647 h 756"/>
              <a:gd name="T76" fmla="*/ 2147483647 w 447"/>
              <a:gd name="T77" fmla="*/ 2147483647 h 756"/>
              <a:gd name="T78" fmla="*/ 2147483647 w 447"/>
              <a:gd name="T79" fmla="*/ 2147483647 h 756"/>
              <a:gd name="T80" fmla="*/ 2147483647 w 447"/>
              <a:gd name="T81" fmla="*/ 2147483647 h 756"/>
              <a:gd name="T82" fmla="*/ 2147483647 w 447"/>
              <a:gd name="T83" fmla="*/ 2147483647 h 756"/>
              <a:gd name="T84" fmla="*/ 0 w 447"/>
              <a:gd name="T85" fmla="*/ 2147483647 h 756"/>
              <a:gd name="T86" fmla="*/ 2147483647 w 447"/>
              <a:gd name="T87" fmla="*/ 2147483647 h 756"/>
              <a:gd name="T88" fmla="*/ 2147483647 w 447"/>
              <a:gd name="T89" fmla="*/ 2147483647 h 756"/>
              <a:gd name="T90" fmla="*/ 2147483647 w 447"/>
              <a:gd name="T91" fmla="*/ 2147483647 h 756"/>
              <a:gd name="T92" fmla="*/ 2147483647 w 447"/>
              <a:gd name="T93" fmla="*/ 2147483647 h 756"/>
              <a:gd name="T94" fmla="*/ 2147483647 w 447"/>
              <a:gd name="T95" fmla="*/ 2147483647 h 756"/>
              <a:gd name="T96" fmla="*/ 2147483647 w 447"/>
              <a:gd name="T97" fmla="*/ 2147483647 h 756"/>
              <a:gd name="T98" fmla="*/ 2147483647 w 447"/>
              <a:gd name="T99" fmla="*/ 2147483647 h 756"/>
              <a:gd name="T100" fmla="*/ 2147483647 w 447"/>
              <a:gd name="T101" fmla="*/ 2147483647 h 756"/>
              <a:gd name="T102" fmla="*/ 2147483647 w 447"/>
              <a:gd name="T103" fmla="*/ 2147483647 h 756"/>
              <a:gd name="T104" fmla="*/ 2147483647 w 447"/>
              <a:gd name="T105" fmla="*/ 0 h 756"/>
              <a:gd name="T106" fmla="*/ 2147483647 w 447"/>
              <a:gd name="T107" fmla="*/ 2147483647 h 7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7" h="756">
                <a:moveTo>
                  <a:pt x="256" y="6"/>
                </a:moveTo>
                <a:lnTo>
                  <a:pt x="259" y="22"/>
                </a:lnTo>
                <a:lnTo>
                  <a:pt x="264" y="40"/>
                </a:lnTo>
                <a:lnTo>
                  <a:pt x="270" y="56"/>
                </a:lnTo>
                <a:lnTo>
                  <a:pt x="276" y="71"/>
                </a:lnTo>
                <a:lnTo>
                  <a:pt x="283" y="84"/>
                </a:lnTo>
                <a:lnTo>
                  <a:pt x="291" y="97"/>
                </a:lnTo>
                <a:lnTo>
                  <a:pt x="300" y="109"/>
                </a:lnTo>
                <a:lnTo>
                  <a:pt x="310" y="123"/>
                </a:lnTo>
                <a:lnTo>
                  <a:pt x="316" y="131"/>
                </a:lnTo>
                <a:lnTo>
                  <a:pt x="330" y="147"/>
                </a:lnTo>
                <a:lnTo>
                  <a:pt x="338" y="157"/>
                </a:lnTo>
                <a:lnTo>
                  <a:pt x="352" y="174"/>
                </a:lnTo>
                <a:lnTo>
                  <a:pt x="366" y="191"/>
                </a:lnTo>
                <a:lnTo>
                  <a:pt x="377" y="205"/>
                </a:lnTo>
                <a:lnTo>
                  <a:pt x="388" y="219"/>
                </a:lnTo>
                <a:lnTo>
                  <a:pt x="401" y="238"/>
                </a:lnTo>
                <a:lnTo>
                  <a:pt x="413" y="258"/>
                </a:lnTo>
                <a:lnTo>
                  <a:pt x="423" y="277"/>
                </a:lnTo>
                <a:lnTo>
                  <a:pt x="431" y="298"/>
                </a:lnTo>
                <a:lnTo>
                  <a:pt x="437" y="318"/>
                </a:lnTo>
                <a:lnTo>
                  <a:pt x="442" y="339"/>
                </a:lnTo>
                <a:lnTo>
                  <a:pt x="444" y="360"/>
                </a:lnTo>
                <a:lnTo>
                  <a:pt x="446" y="381"/>
                </a:lnTo>
                <a:lnTo>
                  <a:pt x="445" y="397"/>
                </a:lnTo>
                <a:lnTo>
                  <a:pt x="443" y="415"/>
                </a:lnTo>
                <a:lnTo>
                  <a:pt x="439" y="439"/>
                </a:lnTo>
                <a:lnTo>
                  <a:pt x="436" y="452"/>
                </a:lnTo>
                <a:lnTo>
                  <a:pt x="428" y="477"/>
                </a:lnTo>
                <a:lnTo>
                  <a:pt x="418" y="505"/>
                </a:lnTo>
                <a:lnTo>
                  <a:pt x="406" y="533"/>
                </a:lnTo>
                <a:lnTo>
                  <a:pt x="391" y="563"/>
                </a:lnTo>
                <a:lnTo>
                  <a:pt x="375" y="593"/>
                </a:lnTo>
                <a:lnTo>
                  <a:pt x="365" y="588"/>
                </a:lnTo>
                <a:lnTo>
                  <a:pt x="374" y="566"/>
                </a:lnTo>
                <a:lnTo>
                  <a:pt x="383" y="543"/>
                </a:lnTo>
                <a:lnTo>
                  <a:pt x="394" y="515"/>
                </a:lnTo>
                <a:lnTo>
                  <a:pt x="403" y="491"/>
                </a:lnTo>
                <a:lnTo>
                  <a:pt x="410" y="467"/>
                </a:lnTo>
                <a:lnTo>
                  <a:pt x="416" y="444"/>
                </a:lnTo>
                <a:lnTo>
                  <a:pt x="420" y="421"/>
                </a:lnTo>
                <a:lnTo>
                  <a:pt x="422" y="397"/>
                </a:lnTo>
                <a:lnTo>
                  <a:pt x="421" y="379"/>
                </a:lnTo>
                <a:lnTo>
                  <a:pt x="418" y="361"/>
                </a:lnTo>
                <a:lnTo>
                  <a:pt x="414" y="344"/>
                </a:lnTo>
                <a:lnTo>
                  <a:pt x="407" y="326"/>
                </a:lnTo>
                <a:lnTo>
                  <a:pt x="399" y="308"/>
                </a:lnTo>
                <a:lnTo>
                  <a:pt x="390" y="290"/>
                </a:lnTo>
                <a:lnTo>
                  <a:pt x="379" y="274"/>
                </a:lnTo>
                <a:lnTo>
                  <a:pt x="368" y="258"/>
                </a:lnTo>
                <a:lnTo>
                  <a:pt x="355" y="244"/>
                </a:lnTo>
                <a:lnTo>
                  <a:pt x="341" y="230"/>
                </a:lnTo>
                <a:lnTo>
                  <a:pt x="327" y="219"/>
                </a:lnTo>
                <a:lnTo>
                  <a:pt x="312" y="209"/>
                </a:lnTo>
                <a:lnTo>
                  <a:pt x="298" y="201"/>
                </a:lnTo>
                <a:lnTo>
                  <a:pt x="284" y="196"/>
                </a:lnTo>
                <a:lnTo>
                  <a:pt x="270" y="191"/>
                </a:lnTo>
                <a:lnTo>
                  <a:pt x="256" y="189"/>
                </a:lnTo>
                <a:lnTo>
                  <a:pt x="256" y="652"/>
                </a:lnTo>
                <a:lnTo>
                  <a:pt x="253" y="662"/>
                </a:lnTo>
                <a:lnTo>
                  <a:pt x="249" y="672"/>
                </a:lnTo>
                <a:lnTo>
                  <a:pt x="242" y="682"/>
                </a:lnTo>
                <a:lnTo>
                  <a:pt x="234" y="693"/>
                </a:lnTo>
                <a:lnTo>
                  <a:pt x="217" y="710"/>
                </a:lnTo>
                <a:lnTo>
                  <a:pt x="208" y="717"/>
                </a:lnTo>
                <a:lnTo>
                  <a:pt x="198" y="724"/>
                </a:lnTo>
                <a:lnTo>
                  <a:pt x="187" y="730"/>
                </a:lnTo>
                <a:lnTo>
                  <a:pt x="176" y="736"/>
                </a:lnTo>
                <a:lnTo>
                  <a:pt x="164" y="741"/>
                </a:lnTo>
                <a:lnTo>
                  <a:pt x="151" y="746"/>
                </a:lnTo>
                <a:lnTo>
                  <a:pt x="138" y="749"/>
                </a:lnTo>
                <a:lnTo>
                  <a:pt x="125" y="752"/>
                </a:lnTo>
                <a:lnTo>
                  <a:pt x="113" y="753"/>
                </a:lnTo>
                <a:lnTo>
                  <a:pt x="101" y="755"/>
                </a:lnTo>
                <a:lnTo>
                  <a:pt x="77" y="754"/>
                </a:lnTo>
                <a:lnTo>
                  <a:pt x="66" y="752"/>
                </a:lnTo>
                <a:lnTo>
                  <a:pt x="55" y="750"/>
                </a:lnTo>
                <a:lnTo>
                  <a:pt x="45" y="746"/>
                </a:lnTo>
                <a:lnTo>
                  <a:pt x="30" y="740"/>
                </a:lnTo>
                <a:lnTo>
                  <a:pt x="20" y="732"/>
                </a:lnTo>
                <a:lnTo>
                  <a:pt x="14" y="726"/>
                </a:lnTo>
                <a:lnTo>
                  <a:pt x="9" y="719"/>
                </a:lnTo>
                <a:lnTo>
                  <a:pt x="5" y="711"/>
                </a:lnTo>
                <a:lnTo>
                  <a:pt x="2" y="704"/>
                </a:lnTo>
                <a:lnTo>
                  <a:pt x="1" y="694"/>
                </a:lnTo>
                <a:lnTo>
                  <a:pt x="0" y="686"/>
                </a:lnTo>
                <a:lnTo>
                  <a:pt x="1" y="677"/>
                </a:lnTo>
                <a:lnTo>
                  <a:pt x="2" y="669"/>
                </a:lnTo>
                <a:lnTo>
                  <a:pt x="5" y="659"/>
                </a:lnTo>
                <a:lnTo>
                  <a:pt x="10" y="651"/>
                </a:lnTo>
                <a:lnTo>
                  <a:pt x="16" y="642"/>
                </a:lnTo>
                <a:lnTo>
                  <a:pt x="23" y="634"/>
                </a:lnTo>
                <a:lnTo>
                  <a:pt x="35" y="622"/>
                </a:lnTo>
                <a:lnTo>
                  <a:pt x="50" y="609"/>
                </a:lnTo>
                <a:lnTo>
                  <a:pt x="67" y="597"/>
                </a:lnTo>
                <a:lnTo>
                  <a:pt x="87" y="587"/>
                </a:lnTo>
                <a:lnTo>
                  <a:pt x="110" y="579"/>
                </a:lnTo>
                <a:lnTo>
                  <a:pt x="132" y="574"/>
                </a:lnTo>
                <a:lnTo>
                  <a:pt x="150" y="571"/>
                </a:lnTo>
                <a:lnTo>
                  <a:pt x="167" y="571"/>
                </a:lnTo>
                <a:lnTo>
                  <a:pt x="180" y="572"/>
                </a:lnTo>
                <a:lnTo>
                  <a:pt x="191" y="574"/>
                </a:lnTo>
                <a:lnTo>
                  <a:pt x="202" y="577"/>
                </a:lnTo>
                <a:lnTo>
                  <a:pt x="215" y="581"/>
                </a:lnTo>
                <a:lnTo>
                  <a:pt x="227" y="588"/>
                </a:lnTo>
                <a:lnTo>
                  <a:pt x="227" y="0"/>
                </a:lnTo>
                <a:lnTo>
                  <a:pt x="256" y="0"/>
                </a:lnTo>
                <a:lnTo>
                  <a:pt x="256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425849" y="2519136"/>
            <a:ext cx="191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itchFamily="18" charset="0"/>
              </a:rPr>
              <a:t>- ти</a:t>
            </a:r>
            <a:endParaRPr lang="ru-RU" altLang="ru-RU" sz="4000" dirty="0">
              <a:solidFill>
                <a:srgbClr val="006666"/>
              </a:solidFill>
              <a:latin typeface="Arial" charset="0"/>
            </a:endParaRPr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2005013" y="3746500"/>
            <a:ext cx="3276600" cy="1143000"/>
            <a:chOff x="1227" y="2936"/>
            <a:chExt cx="2064" cy="720"/>
          </a:xfrm>
        </p:grpSpPr>
        <p:grpSp>
          <p:nvGrpSpPr>
            <p:cNvPr id="24584" name="Group 13"/>
            <p:cNvGrpSpPr>
              <a:grpSpLocks/>
            </p:cNvGrpSpPr>
            <p:nvPr/>
          </p:nvGrpSpPr>
          <p:grpSpPr bwMode="auto">
            <a:xfrm>
              <a:off x="3099" y="2936"/>
              <a:ext cx="192" cy="720"/>
              <a:chOff x="3072" y="3168"/>
              <a:chExt cx="192" cy="720"/>
            </a:xfrm>
          </p:grpSpPr>
          <p:sp>
            <p:nvSpPr>
              <p:cNvPr id="24586" name="Line 9"/>
              <p:cNvSpPr>
                <a:spLocks noChangeShapeType="1"/>
              </p:cNvSpPr>
              <p:nvPr/>
            </p:nvSpPr>
            <p:spPr bwMode="auto">
              <a:xfrm>
                <a:off x="3072" y="3168"/>
                <a:ext cx="0" cy="72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4587" name="Line 10"/>
              <p:cNvSpPr>
                <a:spLocks noChangeShapeType="1"/>
              </p:cNvSpPr>
              <p:nvPr/>
            </p:nvSpPr>
            <p:spPr bwMode="auto">
              <a:xfrm>
                <a:off x="3072" y="3168"/>
                <a:ext cx="192" cy="28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24585" name="Line 11"/>
            <p:cNvSpPr>
              <a:spLocks noChangeShapeType="1"/>
            </p:cNvSpPr>
            <p:nvPr/>
          </p:nvSpPr>
          <p:spPr bwMode="auto">
            <a:xfrm>
              <a:off x="1227" y="2936"/>
              <a:ext cx="0" cy="7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45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Ноты долгие и короткие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85800" y="1295400"/>
            <a:ext cx="7772400" cy="4648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265363" y="1524000"/>
            <a:ext cx="4452937" cy="2868613"/>
            <a:chOff x="1419" y="1958"/>
            <a:chExt cx="1945" cy="1261"/>
          </a:xfrm>
        </p:grpSpPr>
        <p:grpSp>
          <p:nvGrpSpPr>
            <p:cNvPr id="25608" name="Group 3"/>
            <p:cNvGrpSpPr>
              <a:grpSpLocks/>
            </p:cNvGrpSpPr>
            <p:nvPr/>
          </p:nvGrpSpPr>
          <p:grpSpPr bwMode="auto">
            <a:xfrm>
              <a:off x="1419" y="1958"/>
              <a:ext cx="1945" cy="523"/>
              <a:chOff x="1419" y="1958"/>
              <a:chExt cx="1945" cy="523"/>
            </a:xfrm>
          </p:grpSpPr>
          <p:sp>
            <p:nvSpPr>
              <p:cNvPr id="25616" name="Freeform 4"/>
              <p:cNvSpPr>
                <a:spLocks/>
              </p:cNvSpPr>
              <p:nvPr/>
            </p:nvSpPr>
            <p:spPr bwMode="auto">
              <a:xfrm>
                <a:off x="3189" y="1992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5617" name="Freeform 5"/>
              <p:cNvSpPr>
                <a:spLocks/>
              </p:cNvSpPr>
              <p:nvPr/>
            </p:nvSpPr>
            <p:spPr bwMode="auto">
              <a:xfrm>
                <a:off x="1419" y="1980"/>
                <a:ext cx="303" cy="488"/>
              </a:xfrm>
              <a:custGeom>
                <a:avLst/>
                <a:gdLst>
                  <a:gd name="T0" fmla="*/ 176 w 303"/>
                  <a:gd name="T1" fmla="*/ 14 h 488"/>
                  <a:gd name="T2" fmla="*/ 183 w 303"/>
                  <a:gd name="T3" fmla="*/ 36 h 488"/>
                  <a:gd name="T4" fmla="*/ 192 w 303"/>
                  <a:gd name="T5" fmla="*/ 54 h 488"/>
                  <a:gd name="T6" fmla="*/ 203 w 303"/>
                  <a:gd name="T7" fmla="*/ 70 h 488"/>
                  <a:gd name="T8" fmla="*/ 214 w 303"/>
                  <a:gd name="T9" fmla="*/ 84 h 488"/>
                  <a:gd name="T10" fmla="*/ 229 w 303"/>
                  <a:gd name="T11" fmla="*/ 101 h 488"/>
                  <a:gd name="T12" fmla="*/ 248 w 303"/>
                  <a:gd name="T13" fmla="*/ 123 h 488"/>
                  <a:gd name="T14" fmla="*/ 263 w 303"/>
                  <a:gd name="T15" fmla="*/ 141 h 488"/>
                  <a:gd name="T16" fmla="*/ 280 w 303"/>
                  <a:gd name="T17" fmla="*/ 166 h 488"/>
                  <a:gd name="T18" fmla="*/ 293 w 303"/>
                  <a:gd name="T19" fmla="*/ 192 h 488"/>
                  <a:gd name="T20" fmla="*/ 300 w 303"/>
                  <a:gd name="T21" fmla="*/ 218 h 488"/>
                  <a:gd name="T22" fmla="*/ 302 w 303"/>
                  <a:gd name="T23" fmla="*/ 246 h 488"/>
                  <a:gd name="T24" fmla="*/ 301 w 303"/>
                  <a:gd name="T25" fmla="*/ 268 h 488"/>
                  <a:gd name="T26" fmla="*/ 295 w 303"/>
                  <a:gd name="T27" fmla="*/ 291 h 488"/>
                  <a:gd name="T28" fmla="*/ 284 w 303"/>
                  <a:gd name="T29" fmla="*/ 326 h 488"/>
                  <a:gd name="T30" fmla="*/ 266 w 303"/>
                  <a:gd name="T31" fmla="*/ 363 h 488"/>
                  <a:gd name="T32" fmla="*/ 248 w 303"/>
                  <a:gd name="T33" fmla="*/ 379 h 488"/>
                  <a:gd name="T34" fmla="*/ 260 w 303"/>
                  <a:gd name="T35" fmla="*/ 350 h 488"/>
                  <a:gd name="T36" fmla="*/ 273 w 303"/>
                  <a:gd name="T37" fmla="*/ 317 h 488"/>
                  <a:gd name="T38" fmla="*/ 282 w 303"/>
                  <a:gd name="T39" fmla="*/ 286 h 488"/>
                  <a:gd name="T40" fmla="*/ 286 w 303"/>
                  <a:gd name="T41" fmla="*/ 256 h 488"/>
                  <a:gd name="T42" fmla="*/ 284 w 303"/>
                  <a:gd name="T43" fmla="*/ 233 h 488"/>
                  <a:gd name="T44" fmla="*/ 276 w 303"/>
                  <a:gd name="T45" fmla="*/ 210 h 488"/>
                  <a:gd name="T46" fmla="*/ 264 w 303"/>
                  <a:gd name="T47" fmla="*/ 187 h 488"/>
                  <a:gd name="T48" fmla="*/ 249 w 303"/>
                  <a:gd name="T49" fmla="*/ 167 h 488"/>
                  <a:gd name="T50" fmla="*/ 231 w 303"/>
                  <a:gd name="T51" fmla="*/ 149 h 488"/>
                  <a:gd name="T52" fmla="*/ 211 w 303"/>
                  <a:gd name="T53" fmla="*/ 135 h 488"/>
                  <a:gd name="T54" fmla="*/ 193 w 303"/>
                  <a:gd name="T55" fmla="*/ 126 h 488"/>
                  <a:gd name="T56" fmla="*/ 174 w 303"/>
                  <a:gd name="T57" fmla="*/ 122 h 488"/>
                  <a:gd name="T58" fmla="*/ 172 w 303"/>
                  <a:gd name="T59" fmla="*/ 427 h 488"/>
                  <a:gd name="T60" fmla="*/ 164 w 303"/>
                  <a:gd name="T61" fmla="*/ 440 h 488"/>
                  <a:gd name="T62" fmla="*/ 147 w 303"/>
                  <a:gd name="T63" fmla="*/ 458 h 488"/>
                  <a:gd name="T64" fmla="*/ 134 w 303"/>
                  <a:gd name="T65" fmla="*/ 467 h 488"/>
                  <a:gd name="T66" fmla="*/ 119 w 303"/>
                  <a:gd name="T67" fmla="*/ 474 h 488"/>
                  <a:gd name="T68" fmla="*/ 103 w 303"/>
                  <a:gd name="T69" fmla="*/ 481 h 488"/>
                  <a:gd name="T70" fmla="*/ 85 w 303"/>
                  <a:gd name="T71" fmla="*/ 485 h 488"/>
                  <a:gd name="T72" fmla="*/ 68 w 303"/>
                  <a:gd name="T73" fmla="*/ 487 h 488"/>
                  <a:gd name="T74" fmla="*/ 45 w 303"/>
                  <a:gd name="T75" fmla="*/ 485 h 488"/>
                  <a:gd name="T76" fmla="*/ 30 w 303"/>
                  <a:gd name="T77" fmla="*/ 481 h 488"/>
                  <a:gd name="T78" fmla="*/ 14 w 303"/>
                  <a:gd name="T79" fmla="*/ 472 h 488"/>
                  <a:gd name="T80" fmla="*/ 6 w 303"/>
                  <a:gd name="T81" fmla="*/ 464 h 488"/>
                  <a:gd name="T82" fmla="*/ 2 w 303"/>
                  <a:gd name="T83" fmla="*/ 454 h 488"/>
                  <a:gd name="T84" fmla="*/ 0 w 303"/>
                  <a:gd name="T85" fmla="*/ 442 h 488"/>
                  <a:gd name="T86" fmla="*/ 2 w 303"/>
                  <a:gd name="T87" fmla="*/ 431 h 488"/>
                  <a:gd name="T88" fmla="*/ 7 w 303"/>
                  <a:gd name="T89" fmla="*/ 420 h 488"/>
                  <a:gd name="T90" fmla="*/ 16 w 303"/>
                  <a:gd name="T91" fmla="*/ 409 h 488"/>
                  <a:gd name="T92" fmla="*/ 34 w 303"/>
                  <a:gd name="T93" fmla="*/ 392 h 488"/>
                  <a:gd name="T94" fmla="*/ 59 w 303"/>
                  <a:gd name="T95" fmla="*/ 379 h 488"/>
                  <a:gd name="T96" fmla="*/ 90 w 303"/>
                  <a:gd name="T97" fmla="*/ 370 h 488"/>
                  <a:gd name="T98" fmla="*/ 114 w 303"/>
                  <a:gd name="T99" fmla="*/ 368 h 488"/>
                  <a:gd name="T100" fmla="*/ 129 w 303"/>
                  <a:gd name="T101" fmla="*/ 370 h 488"/>
                  <a:gd name="T102" fmla="*/ 146 w 303"/>
                  <a:gd name="T103" fmla="*/ 375 h 488"/>
                  <a:gd name="T104" fmla="*/ 154 w 303"/>
                  <a:gd name="T105" fmla="*/ 0 h 488"/>
                  <a:gd name="T106" fmla="*/ 174 w 303"/>
                  <a:gd name="T107" fmla="*/ 4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5618" name="Freeform 6"/>
              <p:cNvSpPr>
                <a:spLocks/>
              </p:cNvSpPr>
              <p:nvPr/>
            </p:nvSpPr>
            <p:spPr bwMode="auto">
              <a:xfrm>
                <a:off x="2274" y="1980"/>
                <a:ext cx="303" cy="488"/>
              </a:xfrm>
              <a:custGeom>
                <a:avLst/>
                <a:gdLst>
                  <a:gd name="T0" fmla="*/ 176 w 303"/>
                  <a:gd name="T1" fmla="*/ 14 h 488"/>
                  <a:gd name="T2" fmla="*/ 183 w 303"/>
                  <a:gd name="T3" fmla="*/ 36 h 488"/>
                  <a:gd name="T4" fmla="*/ 192 w 303"/>
                  <a:gd name="T5" fmla="*/ 54 h 488"/>
                  <a:gd name="T6" fmla="*/ 203 w 303"/>
                  <a:gd name="T7" fmla="*/ 70 h 488"/>
                  <a:gd name="T8" fmla="*/ 214 w 303"/>
                  <a:gd name="T9" fmla="*/ 84 h 488"/>
                  <a:gd name="T10" fmla="*/ 229 w 303"/>
                  <a:gd name="T11" fmla="*/ 101 h 488"/>
                  <a:gd name="T12" fmla="*/ 248 w 303"/>
                  <a:gd name="T13" fmla="*/ 123 h 488"/>
                  <a:gd name="T14" fmla="*/ 263 w 303"/>
                  <a:gd name="T15" fmla="*/ 141 h 488"/>
                  <a:gd name="T16" fmla="*/ 280 w 303"/>
                  <a:gd name="T17" fmla="*/ 166 h 488"/>
                  <a:gd name="T18" fmla="*/ 293 w 303"/>
                  <a:gd name="T19" fmla="*/ 192 h 488"/>
                  <a:gd name="T20" fmla="*/ 300 w 303"/>
                  <a:gd name="T21" fmla="*/ 218 h 488"/>
                  <a:gd name="T22" fmla="*/ 302 w 303"/>
                  <a:gd name="T23" fmla="*/ 246 h 488"/>
                  <a:gd name="T24" fmla="*/ 301 w 303"/>
                  <a:gd name="T25" fmla="*/ 268 h 488"/>
                  <a:gd name="T26" fmla="*/ 295 w 303"/>
                  <a:gd name="T27" fmla="*/ 291 h 488"/>
                  <a:gd name="T28" fmla="*/ 284 w 303"/>
                  <a:gd name="T29" fmla="*/ 326 h 488"/>
                  <a:gd name="T30" fmla="*/ 266 w 303"/>
                  <a:gd name="T31" fmla="*/ 363 h 488"/>
                  <a:gd name="T32" fmla="*/ 248 w 303"/>
                  <a:gd name="T33" fmla="*/ 379 h 488"/>
                  <a:gd name="T34" fmla="*/ 260 w 303"/>
                  <a:gd name="T35" fmla="*/ 350 h 488"/>
                  <a:gd name="T36" fmla="*/ 273 w 303"/>
                  <a:gd name="T37" fmla="*/ 317 h 488"/>
                  <a:gd name="T38" fmla="*/ 282 w 303"/>
                  <a:gd name="T39" fmla="*/ 286 h 488"/>
                  <a:gd name="T40" fmla="*/ 286 w 303"/>
                  <a:gd name="T41" fmla="*/ 256 h 488"/>
                  <a:gd name="T42" fmla="*/ 284 w 303"/>
                  <a:gd name="T43" fmla="*/ 233 h 488"/>
                  <a:gd name="T44" fmla="*/ 276 w 303"/>
                  <a:gd name="T45" fmla="*/ 210 h 488"/>
                  <a:gd name="T46" fmla="*/ 264 w 303"/>
                  <a:gd name="T47" fmla="*/ 187 h 488"/>
                  <a:gd name="T48" fmla="*/ 249 w 303"/>
                  <a:gd name="T49" fmla="*/ 167 h 488"/>
                  <a:gd name="T50" fmla="*/ 231 w 303"/>
                  <a:gd name="T51" fmla="*/ 149 h 488"/>
                  <a:gd name="T52" fmla="*/ 211 w 303"/>
                  <a:gd name="T53" fmla="*/ 135 h 488"/>
                  <a:gd name="T54" fmla="*/ 193 w 303"/>
                  <a:gd name="T55" fmla="*/ 126 h 488"/>
                  <a:gd name="T56" fmla="*/ 174 w 303"/>
                  <a:gd name="T57" fmla="*/ 122 h 488"/>
                  <a:gd name="T58" fmla="*/ 172 w 303"/>
                  <a:gd name="T59" fmla="*/ 427 h 488"/>
                  <a:gd name="T60" fmla="*/ 164 w 303"/>
                  <a:gd name="T61" fmla="*/ 440 h 488"/>
                  <a:gd name="T62" fmla="*/ 147 w 303"/>
                  <a:gd name="T63" fmla="*/ 458 h 488"/>
                  <a:gd name="T64" fmla="*/ 134 w 303"/>
                  <a:gd name="T65" fmla="*/ 467 h 488"/>
                  <a:gd name="T66" fmla="*/ 119 w 303"/>
                  <a:gd name="T67" fmla="*/ 474 h 488"/>
                  <a:gd name="T68" fmla="*/ 103 w 303"/>
                  <a:gd name="T69" fmla="*/ 481 h 488"/>
                  <a:gd name="T70" fmla="*/ 85 w 303"/>
                  <a:gd name="T71" fmla="*/ 485 h 488"/>
                  <a:gd name="T72" fmla="*/ 68 w 303"/>
                  <a:gd name="T73" fmla="*/ 487 h 488"/>
                  <a:gd name="T74" fmla="*/ 45 w 303"/>
                  <a:gd name="T75" fmla="*/ 485 h 488"/>
                  <a:gd name="T76" fmla="*/ 30 w 303"/>
                  <a:gd name="T77" fmla="*/ 481 h 488"/>
                  <a:gd name="T78" fmla="*/ 14 w 303"/>
                  <a:gd name="T79" fmla="*/ 472 h 488"/>
                  <a:gd name="T80" fmla="*/ 6 w 303"/>
                  <a:gd name="T81" fmla="*/ 464 h 488"/>
                  <a:gd name="T82" fmla="*/ 2 w 303"/>
                  <a:gd name="T83" fmla="*/ 454 h 488"/>
                  <a:gd name="T84" fmla="*/ 0 w 303"/>
                  <a:gd name="T85" fmla="*/ 442 h 488"/>
                  <a:gd name="T86" fmla="*/ 2 w 303"/>
                  <a:gd name="T87" fmla="*/ 431 h 488"/>
                  <a:gd name="T88" fmla="*/ 7 w 303"/>
                  <a:gd name="T89" fmla="*/ 420 h 488"/>
                  <a:gd name="T90" fmla="*/ 16 w 303"/>
                  <a:gd name="T91" fmla="*/ 409 h 488"/>
                  <a:gd name="T92" fmla="*/ 34 w 303"/>
                  <a:gd name="T93" fmla="*/ 392 h 488"/>
                  <a:gd name="T94" fmla="*/ 59 w 303"/>
                  <a:gd name="T95" fmla="*/ 379 h 488"/>
                  <a:gd name="T96" fmla="*/ 90 w 303"/>
                  <a:gd name="T97" fmla="*/ 370 h 488"/>
                  <a:gd name="T98" fmla="*/ 114 w 303"/>
                  <a:gd name="T99" fmla="*/ 368 h 488"/>
                  <a:gd name="T100" fmla="*/ 129 w 303"/>
                  <a:gd name="T101" fmla="*/ 370 h 488"/>
                  <a:gd name="T102" fmla="*/ 146 w 303"/>
                  <a:gd name="T103" fmla="*/ 375 h 488"/>
                  <a:gd name="T104" fmla="*/ 154 w 303"/>
                  <a:gd name="T105" fmla="*/ 0 h 488"/>
                  <a:gd name="T106" fmla="*/ 174 w 303"/>
                  <a:gd name="T107" fmla="*/ 4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5619" name="Text Box 7"/>
              <p:cNvSpPr txBox="1">
                <a:spLocks noChangeArrowheads="1"/>
              </p:cNvSpPr>
              <p:nvPr/>
            </p:nvSpPr>
            <p:spPr bwMode="auto">
              <a:xfrm>
                <a:off x="1772" y="1964"/>
                <a:ext cx="476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400" b="1" dirty="0">
                    <a:solidFill>
                      <a:srgbClr val="000000"/>
                    </a:solidFill>
                    <a:latin typeface="Times New Roman" pitchFamily="18" charset="0"/>
                  </a:rPr>
                  <a:t>+</a:t>
                </a:r>
                <a:endParaRPr lang="ru-RU" altLang="ru-RU" sz="5400" dirty="0">
                  <a:latin typeface="Arial" charset="0"/>
                </a:endParaRPr>
              </a:p>
            </p:txBody>
          </p:sp>
          <p:sp>
            <p:nvSpPr>
              <p:cNvPr id="25620" name="Text Box 8"/>
              <p:cNvSpPr txBox="1">
                <a:spLocks noChangeArrowheads="1"/>
              </p:cNvSpPr>
              <p:nvPr/>
            </p:nvSpPr>
            <p:spPr bwMode="auto">
              <a:xfrm>
                <a:off x="2654" y="1958"/>
                <a:ext cx="476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400" b="1" dirty="0">
                    <a:solidFill>
                      <a:srgbClr val="000000"/>
                    </a:solidFill>
                    <a:latin typeface="Times New Roman" pitchFamily="18" charset="0"/>
                  </a:rPr>
                  <a:t>=</a:t>
                </a:r>
                <a:endParaRPr lang="ru-RU" altLang="ru-RU" sz="5400" dirty="0">
                  <a:latin typeface="Arial" charset="0"/>
                </a:endParaRPr>
              </a:p>
            </p:txBody>
          </p:sp>
        </p:grpSp>
        <p:grpSp>
          <p:nvGrpSpPr>
            <p:cNvPr id="25609" name="Group 9"/>
            <p:cNvGrpSpPr>
              <a:grpSpLocks/>
            </p:cNvGrpSpPr>
            <p:nvPr/>
          </p:nvGrpSpPr>
          <p:grpSpPr bwMode="auto">
            <a:xfrm>
              <a:off x="1956" y="2702"/>
              <a:ext cx="1399" cy="517"/>
              <a:chOff x="1956" y="2702"/>
              <a:chExt cx="1399" cy="517"/>
            </a:xfrm>
          </p:grpSpPr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3180" y="2724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5611" name="Group 11"/>
              <p:cNvGrpSpPr>
                <a:grpSpLocks/>
              </p:cNvGrpSpPr>
              <p:nvPr/>
            </p:nvGrpSpPr>
            <p:grpSpPr bwMode="auto">
              <a:xfrm>
                <a:off x="1956" y="2724"/>
                <a:ext cx="559" cy="495"/>
                <a:chOff x="1956" y="2724"/>
                <a:chExt cx="559" cy="495"/>
              </a:xfrm>
            </p:grpSpPr>
            <p:sp>
              <p:nvSpPr>
                <p:cNvPr id="25613" name="Freeform 12"/>
                <p:cNvSpPr>
                  <a:spLocks/>
                </p:cNvSpPr>
                <p:nvPr/>
              </p:nvSpPr>
              <p:spPr bwMode="auto">
                <a:xfrm>
                  <a:off x="1956" y="2724"/>
                  <a:ext cx="175" cy="489"/>
                </a:xfrm>
                <a:custGeom>
                  <a:avLst/>
                  <a:gdLst>
                    <a:gd name="T0" fmla="*/ 174 w 175"/>
                    <a:gd name="T1" fmla="*/ 407 h 489"/>
                    <a:gd name="T2" fmla="*/ 174 w 175"/>
                    <a:gd name="T3" fmla="*/ 412 h 489"/>
                    <a:gd name="T4" fmla="*/ 173 w 175"/>
                    <a:gd name="T5" fmla="*/ 422 h 489"/>
                    <a:gd name="T6" fmla="*/ 169 w 175"/>
                    <a:gd name="T7" fmla="*/ 432 h 489"/>
                    <a:gd name="T8" fmla="*/ 163 w 175"/>
                    <a:gd name="T9" fmla="*/ 442 h 489"/>
                    <a:gd name="T10" fmla="*/ 154 w 175"/>
                    <a:gd name="T11" fmla="*/ 453 h 489"/>
                    <a:gd name="T12" fmla="*/ 141 w 175"/>
                    <a:gd name="T13" fmla="*/ 463 h 489"/>
                    <a:gd name="T14" fmla="*/ 131 w 175"/>
                    <a:gd name="T15" fmla="*/ 469 h 489"/>
                    <a:gd name="T16" fmla="*/ 121 w 175"/>
                    <a:gd name="T17" fmla="*/ 474 h 489"/>
                    <a:gd name="T18" fmla="*/ 111 w 175"/>
                    <a:gd name="T19" fmla="*/ 478 h 489"/>
                    <a:gd name="T20" fmla="*/ 94 w 175"/>
                    <a:gd name="T21" fmla="*/ 484 h 489"/>
                    <a:gd name="T22" fmla="*/ 76 w 175"/>
                    <a:gd name="T23" fmla="*/ 486 h 489"/>
                    <a:gd name="T24" fmla="*/ 58 w 175"/>
                    <a:gd name="T25" fmla="*/ 488 h 489"/>
                    <a:gd name="T26" fmla="*/ 45 w 175"/>
                    <a:gd name="T27" fmla="*/ 486 h 489"/>
                    <a:gd name="T28" fmla="*/ 30 w 175"/>
                    <a:gd name="T29" fmla="*/ 482 h 489"/>
                    <a:gd name="T30" fmla="*/ 18 w 175"/>
                    <a:gd name="T31" fmla="*/ 476 h 489"/>
                    <a:gd name="T32" fmla="*/ 10 w 175"/>
                    <a:gd name="T33" fmla="*/ 469 h 489"/>
                    <a:gd name="T34" fmla="*/ 4 w 175"/>
                    <a:gd name="T35" fmla="*/ 459 h 489"/>
                    <a:gd name="T36" fmla="*/ 2 w 175"/>
                    <a:gd name="T37" fmla="*/ 454 h 489"/>
                    <a:gd name="T38" fmla="*/ 0 w 175"/>
                    <a:gd name="T39" fmla="*/ 443 h 489"/>
                    <a:gd name="T40" fmla="*/ 2 w 175"/>
                    <a:gd name="T41" fmla="*/ 432 h 489"/>
                    <a:gd name="T42" fmla="*/ 7 w 175"/>
                    <a:gd name="T43" fmla="*/ 420 h 489"/>
                    <a:gd name="T44" fmla="*/ 15 w 175"/>
                    <a:gd name="T45" fmla="*/ 409 h 489"/>
                    <a:gd name="T46" fmla="*/ 27 w 175"/>
                    <a:gd name="T47" fmla="*/ 398 h 489"/>
                    <a:gd name="T48" fmla="*/ 40 w 175"/>
                    <a:gd name="T49" fmla="*/ 389 h 489"/>
                    <a:gd name="T50" fmla="*/ 55 w 175"/>
                    <a:gd name="T51" fmla="*/ 381 h 489"/>
                    <a:gd name="T52" fmla="*/ 72 w 175"/>
                    <a:gd name="T53" fmla="*/ 374 h 489"/>
                    <a:gd name="T54" fmla="*/ 90 w 175"/>
                    <a:gd name="T55" fmla="*/ 371 h 489"/>
                    <a:gd name="T56" fmla="*/ 104 w 175"/>
                    <a:gd name="T57" fmla="*/ 369 h 489"/>
                    <a:gd name="T58" fmla="*/ 122 w 175"/>
                    <a:gd name="T59" fmla="*/ 370 h 489"/>
                    <a:gd name="T60" fmla="*/ 137 w 175"/>
                    <a:gd name="T61" fmla="*/ 373 h 489"/>
                    <a:gd name="T62" fmla="*/ 146 w 175"/>
                    <a:gd name="T63" fmla="*/ 376 h 489"/>
                    <a:gd name="T64" fmla="*/ 155 w 175"/>
                    <a:gd name="T65" fmla="*/ 380 h 489"/>
                    <a:gd name="T66" fmla="*/ 174 w 175"/>
                    <a:gd name="T67" fmla="*/ 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174" y="0"/>
                      </a:moveTo>
                      <a:lnTo>
                        <a:pt x="174" y="407"/>
                      </a:lnTo>
                      <a:lnTo>
                        <a:pt x="174" y="412"/>
                      </a:lnTo>
                      <a:lnTo>
                        <a:pt x="174" y="417"/>
                      </a:lnTo>
                      <a:lnTo>
                        <a:pt x="173" y="422"/>
                      </a:lnTo>
                      <a:lnTo>
                        <a:pt x="172" y="427"/>
                      </a:lnTo>
                      <a:lnTo>
                        <a:pt x="169" y="432"/>
                      </a:lnTo>
                      <a:lnTo>
                        <a:pt x="167" y="437"/>
                      </a:lnTo>
                      <a:lnTo>
                        <a:pt x="163" y="442"/>
                      </a:lnTo>
                      <a:lnTo>
                        <a:pt x="159" y="448"/>
                      </a:lnTo>
                      <a:lnTo>
                        <a:pt x="154" y="453"/>
                      </a:lnTo>
                      <a:lnTo>
                        <a:pt x="147" y="458"/>
                      </a:lnTo>
                      <a:lnTo>
                        <a:pt x="141" y="463"/>
                      </a:lnTo>
                      <a:lnTo>
                        <a:pt x="136" y="466"/>
                      </a:lnTo>
                      <a:lnTo>
                        <a:pt x="131" y="469"/>
                      </a:lnTo>
                      <a:lnTo>
                        <a:pt x="127" y="471"/>
                      </a:lnTo>
                      <a:lnTo>
                        <a:pt x="121" y="474"/>
                      </a:lnTo>
                      <a:lnTo>
                        <a:pt x="115" y="476"/>
                      </a:lnTo>
                      <a:lnTo>
                        <a:pt x="111" y="478"/>
                      </a:lnTo>
                      <a:lnTo>
                        <a:pt x="103" y="482"/>
                      </a:lnTo>
                      <a:lnTo>
                        <a:pt x="94" y="484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8" y="488"/>
                      </a:lnTo>
                      <a:lnTo>
                        <a:pt x="51" y="487"/>
                      </a:lnTo>
                      <a:lnTo>
                        <a:pt x="45" y="486"/>
                      </a:lnTo>
                      <a:lnTo>
                        <a:pt x="37" y="484"/>
                      </a:lnTo>
                      <a:lnTo>
                        <a:pt x="30" y="482"/>
                      </a:lnTo>
                      <a:lnTo>
                        <a:pt x="24" y="479"/>
                      </a:lnTo>
                      <a:lnTo>
                        <a:pt x="18" y="476"/>
                      </a:lnTo>
                      <a:lnTo>
                        <a:pt x="14" y="473"/>
                      </a:lnTo>
                      <a:lnTo>
                        <a:pt x="10" y="469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7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3"/>
                      </a:lnTo>
                      <a:lnTo>
                        <a:pt x="0" y="437"/>
                      </a:lnTo>
                      <a:lnTo>
                        <a:pt x="2" y="432"/>
                      </a:lnTo>
                      <a:lnTo>
                        <a:pt x="4" y="426"/>
                      </a:lnTo>
                      <a:lnTo>
                        <a:pt x="7" y="420"/>
                      </a:lnTo>
                      <a:lnTo>
                        <a:pt x="11" y="415"/>
                      </a:lnTo>
                      <a:lnTo>
                        <a:pt x="15" y="409"/>
                      </a:lnTo>
                      <a:lnTo>
                        <a:pt x="21" y="403"/>
                      </a:lnTo>
                      <a:lnTo>
                        <a:pt x="27" y="398"/>
                      </a:lnTo>
                      <a:lnTo>
                        <a:pt x="33" y="393"/>
                      </a:lnTo>
                      <a:lnTo>
                        <a:pt x="40" y="389"/>
                      </a:lnTo>
                      <a:lnTo>
                        <a:pt x="48" y="384"/>
                      </a:lnTo>
                      <a:lnTo>
                        <a:pt x="55" y="381"/>
                      </a:lnTo>
                      <a:lnTo>
                        <a:pt x="63" y="377"/>
                      </a:lnTo>
                      <a:lnTo>
                        <a:pt x="72" y="374"/>
                      </a:lnTo>
                      <a:lnTo>
                        <a:pt x="81" y="372"/>
                      </a:lnTo>
                      <a:lnTo>
                        <a:pt x="90" y="371"/>
                      </a:lnTo>
                      <a:lnTo>
                        <a:pt x="98" y="369"/>
                      </a:lnTo>
                      <a:lnTo>
                        <a:pt x="104" y="369"/>
                      </a:lnTo>
                      <a:lnTo>
                        <a:pt x="114" y="369"/>
                      </a:lnTo>
                      <a:lnTo>
                        <a:pt x="122" y="370"/>
                      </a:lnTo>
                      <a:lnTo>
                        <a:pt x="129" y="371"/>
                      </a:lnTo>
                      <a:lnTo>
                        <a:pt x="137" y="373"/>
                      </a:lnTo>
                      <a:lnTo>
                        <a:pt x="142" y="374"/>
                      </a:lnTo>
                      <a:lnTo>
                        <a:pt x="146" y="376"/>
                      </a:lnTo>
                      <a:lnTo>
                        <a:pt x="151" y="377"/>
                      </a:lnTo>
                      <a:lnTo>
                        <a:pt x="155" y="380"/>
                      </a:lnTo>
                      <a:lnTo>
                        <a:pt x="155" y="0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5614" name="Freeform 13"/>
                <p:cNvSpPr>
                  <a:spLocks/>
                </p:cNvSpPr>
                <p:nvPr/>
              </p:nvSpPr>
              <p:spPr bwMode="auto">
                <a:xfrm>
                  <a:off x="2340" y="2730"/>
                  <a:ext cx="175" cy="489"/>
                </a:xfrm>
                <a:custGeom>
                  <a:avLst/>
                  <a:gdLst>
                    <a:gd name="T0" fmla="*/ 174 w 175"/>
                    <a:gd name="T1" fmla="*/ 407 h 489"/>
                    <a:gd name="T2" fmla="*/ 174 w 175"/>
                    <a:gd name="T3" fmla="*/ 412 h 489"/>
                    <a:gd name="T4" fmla="*/ 173 w 175"/>
                    <a:gd name="T5" fmla="*/ 422 h 489"/>
                    <a:gd name="T6" fmla="*/ 169 w 175"/>
                    <a:gd name="T7" fmla="*/ 432 h 489"/>
                    <a:gd name="T8" fmla="*/ 163 w 175"/>
                    <a:gd name="T9" fmla="*/ 442 h 489"/>
                    <a:gd name="T10" fmla="*/ 154 w 175"/>
                    <a:gd name="T11" fmla="*/ 453 h 489"/>
                    <a:gd name="T12" fmla="*/ 141 w 175"/>
                    <a:gd name="T13" fmla="*/ 463 h 489"/>
                    <a:gd name="T14" fmla="*/ 131 w 175"/>
                    <a:gd name="T15" fmla="*/ 469 h 489"/>
                    <a:gd name="T16" fmla="*/ 121 w 175"/>
                    <a:gd name="T17" fmla="*/ 474 h 489"/>
                    <a:gd name="T18" fmla="*/ 111 w 175"/>
                    <a:gd name="T19" fmla="*/ 478 h 489"/>
                    <a:gd name="T20" fmla="*/ 94 w 175"/>
                    <a:gd name="T21" fmla="*/ 484 h 489"/>
                    <a:gd name="T22" fmla="*/ 76 w 175"/>
                    <a:gd name="T23" fmla="*/ 486 h 489"/>
                    <a:gd name="T24" fmla="*/ 58 w 175"/>
                    <a:gd name="T25" fmla="*/ 488 h 489"/>
                    <a:gd name="T26" fmla="*/ 45 w 175"/>
                    <a:gd name="T27" fmla="*/ 486 h 489"/>
                    <a:gd name="T28" fmla="*/ 30 w 175"/>
                    <a:gd name="T29" fmla="*/ 482 h 489"/>
                    <a:gd name="T30" fmla="*/ 18 w 175"/>
                    <a:gd name="T31" fmla="*/ 476 h 489"/>
                    <a:gd name="T32" fmla="*/ 10 w 175"/>
                    <a:gd name="T33" fmla="*/ 469 h 489"/>
                    <a:gd name="T34" fmla="*/ 4 w 175"/>
                    <a:gd name="T35" fmla="*/ 459 h 489"/>
                    <a:gd name="T36" fmla="*/ 2 w 175"/>
                    <a:gd name="T37" fmla="*/ 454 h 489"/>
                    <a:gd name="T38" fmla="*/ 0 w 175"/>
                    <a:gd name="T39" fmla="*/ 443 h 489"/>
                    <a:gd name="T40" fmla="*/ 2 w 175"/>
                    <a:gd name="T41" fmla="*/ 432 h 489"/>
                    <a:gd name="T42" fmla="*/ 7 w 175"/>
                    <a:gd name="T43" fmla="*/ 420 h 489"/>
                    <a:gd name="T44" fmla="*/ 15 w 175"/>
                    <a:gd name="T45" fmla="*/ 409 h 489"/>
                    <a:gd name="T46" fmla="*/ 27 w 175"/>
                    <a:gd name="T47" fmla="*/ 398 h 489"/>
                    <a:gd name="T48" fmla="*/ 40 w 175"/>
                    <a:gd name="T49" fmla="*/ 389 h 489"/>
                    <a:gd name="T50" fmla="*/ 55 w 175"/>
                    <a:gd name="T51" fmla="*/ 381 h 489"/>
                    <a:gd name="T52" fmla="*/ 72 w 175"/>
                    <a:gd name="T53" fmla="*/ 374 h 489"/>
                    <a:gd name="T54" fmla="*/ 90 w 175"/>
                    <a:gd name="T55" fmla="*/ 371 h 489"/>
                    <a:gd name="T56" fmla="*/ 104 w 175"/>
                    <a:gd name="T57" fmla="*/ 369 h 489"/>
                    <a:gd name="T58" fmla="*/ 122 w 175"/>
                    <a:gd name="T59" fmla="*/ 370 h 489"/>
                    <a:gd name="T60" fmla="*/ 137 w 175"/>
                    <a:gd name="T61" fmla="*/ 373 h 489"/>
                    <a:gd name="T62" fmla="*/ 146 w 175"/>
                    <a:gd name="T63" fmla="*/ 376 h 489"/>
                    <a:gd name="T64" fmla="*/ 155 w 175"/>
                    <a:gd name="T65" fmla="*/ 380 h 489"/>
                    <a:gd name="T66" fmla="*/ 174 w 175"/>
                    <a:gd name="T67" fmla="*/ 0 h 4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75" h="489">
                      <a:moveTo>
                        <a:pt x="174" y="0"/>
                      </a:moveTo>
                      <a:lnTo>
                        <a:pt x="174" y="407"/>
                      </a:lnTo>
                      <a:lnTo>
                        <a:pt x="174" y="412"/>
                      </a:lnTo>
                      <a:lnTo>
                        <a:pt x="174" y="417"/>
                      </a:lnTo>
                      <a:lnTo>
                        <a:pt x="173" y="422"/>
                      </a:lnTo>
                      <a:lnTo>
                        <a:pt x="172" y="427"/>
                      </a:lnTo>
                      <a:lnTo>
                        <a:pt x="169" y="432"/>
                      </a:lnTo>
                      <a:lnTo>
                        <a:pt x="167" y="437"/>
                      </a:lnTo>
                      <a:lnTo>
                        <a:pt x="163" y="442"/>
                      </a:lnTo>
                      <a:lnTo>
                        <a:pt x="159" y="448"/>
                      </a:lnTo>
                      <a:lnTo>
                        <a:pt x="154" y="453"/>
                      </a:lnTo>
                      <a:lnTo>
                        <a:pt x="147" y="458"/>
                      </a:lnTo>
                      <a:lnTo>
                        <a:pt x="141" y="463"/>
                      </a:lnTo>
                      <a:lnTo>
                        <a:pt x="136" y="466"/>
                      </a:lnTo>
                      <a:lnTo>
                        <a:pt x="131" y="469"/>
                      </a:lnTo>
                      <a:lnTo>
                        <a:pt x="127" y="471"/>
                      </a:lnTo>
                      <a:lnTo>
                        <a:pt x="121" y="474"/>
                      </a:lnTo>
                      <a:lnTo>
                        <a:pt x="115" y="476"/>
                      </a:lnTo>
                      <a:lnTo>
                        <a:pt x="111" y="478"/>
                      </a:lnTo>
                      <a:lnTo>
                        <a:pt x="103" y="482"/>
                      </a:lnTo>
                      <a:lnTo>
                        <a:pt x="94" y="484"/>
                      </a:lnTo>
                      <a:lnTo>
                        <a:pt x="85" y="485"/>
                      </a:lnTo>
                      <a:lnTo>
                        <a:pt x="76" y="486"/>
                      </a:lnTo>
                      <a:lnTo>
                        <a:pt x="68" y="487"/>
                      </a:lnTo>
                      <a:lnTo>
                        <a:pt x="58" y="488"/>
                      </a:lnTo>
                      <a:lnTo>
                        <a:pt x="51" y="487"/>
                      </a:lnTo>
                      <a:lnTo>
                        <a:pt x="45" y="486"/>
                      </a:lnTo>
                      <a:lnTo>
                        <a:pt x="37" y="484"/>
                      </a:lnTo>
                      <a:lnTo>
                        <a:pt x="30" y="482"/>
                      </a:lnTo>
                      <a:lnTo>
                        <a:pt x="24" y="479"/>
                      </a:lnTo>
                      <a:lnTo>
                        <a:pt x="18" y="476"/>
                      </a:lnTo>
                      <a:lnTo>
                        <a:pt x="14" y="473"/>
                      </a:lnTo>
                      <a:lnTo>
                        <a:pt x="10" y="469"/>
                      </a:lnTo>
                      <a:lnTo>
                        <a:pt x="6" y="464"/>
                      </a:lnTo>
                      <a:lnTo>
                        <a:pt x="4" y="459"/>
                      </a:lnTo>
                      <a:lnTo>
                        <a:pt x="2" y="457"/>
                      </a:lnTo>
                      <a:lnTo>
                        <a:pt x="2" y="454"/>
                      </a:lnTo>
                      <a:lnTo>
                        <a:pt x="0" y="448"/>
                      </a:lnTo>
                      <a:lnTo>
                        <a:pt x="0" y="443"/>
                      </a:lnTo>
                      <a:lnTo>
                        <a:pt x="0" y="437"/>
                      </a:lnTo>
                      <a:lnTo>
                        <a:pt x="2" y="432"/>
                      </a:lnTo>
                      <a:lnTo>
                        <a:pt x="4" y="426"/>
                      </a:lnTo>
                      <a:lnTo>
                        <a:pt x="7" y="420"/>
                      </a:lnTo>
                      <a:lnTo>
                        <a:pt x="11" y="415"/>
                      </a:lnTo>
                      <a:lnTo>
                        <a:pt x="15" y="409"/>
                      </a:lnTo>
                      <a:lnTo>
                        <a:pt x="21" y="403"/>
                      </a:lnTo>
                      <a:lnTo>
                        <a:pt x="27" y="398"/>
                      </a:lnTo>
                      <a:lnTo>
                        <a:pt x="33" y="393"/>
                      </a:lnTo>
                      <a:lnTo>
                        <a:pt x="40" y="389"/>
                      </a:lnTo>
                      <a:lnTo>
                        <a:pt x="48" y="384"/>
                      </a:lnTo>
                      <a:lnTo>
                        <a:pt x="55" y="381"/>
                      </a:lnTo>
                      <a:lnTo>
                        <a:pt x="63" y="377"/>
                      </a:lnTo>
                      <a:lnTo>
                        <a:pt x="72" y="374"/>
                      </a:lnTo>
                      <a:lnTo>
                        <a:pt x="81" y="372"/>
                      </a:lnTo>
                      <a:lnTo>
                        <a:pt x="90" y="371"/>
                      </a:lnTo>
                      <a:lnTo>
                        <a:pt x="98" y="369"/>
                      </a:lnTo>
                      <a:lnTo>
                        <a:pt x="104" y="369"/>
                      </a:lnTo>
                      <a:lnTo>
                        <a:pt x="114" y="369"/>
                      </a:lnTo>
                      <a:lnTo>
                        <a:pt x="122" y="370"/>
                      </a:lnTo>
                      <a:lnTo>
                        <a:pt x="129" y="371"/>
                      </a:lnTo>
                      <a:lnTo>
                        <a:pt x="137" y="373"/>
                      </a:lnTo>
                      <a:lnTo>
                        <a:pt x="142" y="374"/>
                      </a:lnTo>
                      <a:lnTo>
                        <a:pt x="146" y="376"/>
                      </a:lnTo>
                      <a:lnTo>
                        <a:pt x="151" y="377"/>
                      </a:lnTo>
                      <a:lnTo>
                        <a:pt x="155" y="380"/>
                      </a:lnTo>
                      <a:lnTo>
                        <a:pt x="155" y="0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5615" name="Line 14"/>
                <p:cNvSpPr>
                  <a:spLocks noChangeShapeType="1"/>
                </p:cNvSpPr>
                <p:nvPr/>
              </p:nvSpPr>
              <p:spPr bwMode="auto">
                <a:xfrm>
                  <a:off x="2124" y="2724"/>
                  <a:ext cx="378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25612" name="Text Box 15"/>
              <p:cNvSpPr txBox="1">
                <a:spLocks noChangeArrowheads="1"/>
              </p:cNvSpPr>
              <p:nvPr/>
            </p:nvSpPr>
            <p:spPr bwMode="auto">
              <a:xfrm>
                <a:off x="2660" y="2702"/>
                <a:ext cx="476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5400" b="1" dirty="0">
                    <a:solidFill>
                      <a:srgbClr val="000000"/>
                    </a:solidFill>
                    <a:latin typeface="Times New Roman" pitchFamily="18" charset="0"/>
                  </a:rPr>
                  <a:t>=</a:t>
                </a:r>
                <a:endParaRPr lang="ru-RU" altLang="ru-RU" sz="5400" dirty="0">
                  <a:latin typeface="Arial" charset="0"/>
                </a:endParaRPr>
              </a:p>
            </p:txBody>
          </p:sp>
        </p:grpSp>
      </p:grpSp>
      <p:grpSp>
        <p:nvGrpSpPr>
          <p:cNvPr id="17429" name="Group 21"/>
          <p:cNvGrpSpPr>
            <a:grpSpLocks/>
          </p:cNvGrpSpPr>
          <p:nvPr/>
        </p:nvGrpSpPr>
        <p:grpSpPr bwMode="auto">
          <a:xfrm>
            <a:off x="3865563" y="4876800"/>
            <a:ext cx="838200" cy="838200"/>
            <a:chOff x="2400" y="3552"/>
            <a:chExt cx="528" cy="528"/>
          </a:xfrm>
        </p:grpSpPr>
        <p:sp>
          <p:nvSpPr>
            <p:cNvPr id="25605" name="Line 17"/>
            <p:cNvSpPr>
              <a:spLocks noChangeShapeType="1"/>
            </p:cNvSpPr>
            <p:nvPr/>
          </p:nvSpPr>
          <p:spPr bwMode="auto">
            <a:xfrm>
              <a:off x="2400" y="3552"/>
              <a:ext cx="0" cy="5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5606" name="Line 19"/>
            <p:cNvSpPr>
              <a:spLocks noChangeShapeType="1"/>
            </p:cNvSpPr>
            <p:nvPr/>
          </p:nvSpPr>
          <p:spPr bwMode="auto">
            <a:xfrm>
              <a:off x="2928" y="3552"/>
              <a:ext cx="0" cy="52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5607" name="Line 20"/>
            <p:cNvSpPr>
              <a:spLocks noChangeShapeType="1"/>
            </p:cNvSpPr>
            <p:nvPr/>
          </p:nvSpPr>
          <p:spPr bwMode="auto">
            <a:xfrm>
              <a:off x="2400" y="3552"/>
              <a:ext cx="5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560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Музыкальная математика</a:t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5914" y="609600"/>
            <a:ext cx="7732180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Ритмический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</a:t>
            </a:r>
          </a:p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«Столовая»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5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152400"/>
            <a:ext cx="8839206" cy="6103482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304800" y="250371"/>
            <a:ext cx="838200" cy="1433513"/>
            <a:chOff x="192" y="576"/>
            <a:chExt cx="528" cy="903"/>
          </a:xfrm>
        </p:grpSpPr>
        <p:sp>
          <p:nvSpPr>
            <p:cNvPr id="34929" name="Freeform 3"/>
            <p:cNvSpPr>
              <a:spLocks/>
            </p:cNvSpPr>
            <p:nvPr/>
          </p:nvSpPr>
          <p:spPr bwMode="auto">
            <a:xfrm rot="10800000">
              <a:off x="288" y="576"/>
              <a:ext cx="210" cy="528"/>
            </a:xfrm>
            <a:custGeom>
              <a:avLst/>
              <a:gdLst>
                <a:gd name="T0" fmla="*/ 0 w 175"/>
                <a:gd name="T1" fmla="*/ 126 h 489"/>
                <a:gd name="T2" fmla="*/ 0 w 175"/>
                <a:gd name="T3" fmla="*/ 121 h 489"/>
                <a:gd name="T4" fmla="*/ 1 w 175"/>
                <a:gd name="T5" fmla="*/ 105 h 489"/>
                <a:gd name="T6" fmla="*/ 14 w 175"/>
                <a:gd name="T7" fmla="*/ 89 h 489"/>
                <a:gd name="T8" fmla="*/ 34 w 175"/>
                <a:gd name="T9" fmla="*/ 72 h 489"/>
                <a:gd name="T10" fmla="*/ 60 w 175"/>
                <a:gd name="T11" fmla="*/ 56 h 489"/>
                <a:gd name="T12" fmla="*/ 101 w 175"/>
                <a:gd name="T13" fmla="*/ 39 h 489"/>
                <a:gd name="T14" fmla="*/ 132 w 175"/>
                <a:gd name="T15" fmla="*/ 29 h 489"/>
                <a:gd name="T16" fmla="*/ 158 w 175"/>
                <a:gd name="T17" fmla="*/ 21 h 489"/>
                <a:gd name="T18" fmla="*/ 188 w 175"/>
                <a:gd name="T19" fmla="*/ 15 h 489"/>
                <a:gd name="T20" fmla="*/ 240 w 175"/>
                <a:gd name="T21" fmla="*/ 4 h 489"/>
                <a:gd name="T22" fmla="*/ 294 w 175"/>
                <a:gd name="T23" fmla="*/ 1 h 489"/>
                <a:gd name="T24" fmla="*/ 348 w 175"/>
                <a:gd name="T25" fmla="*/ 0 h 489"/>
                <a:gd name="T26" fmla="*/ 388 w 175"/>
                <a:gd name="T27" fmla="*/ 2 h 489"/>
                <a:gd name="T28" fmla="*/ 432 w 175"/>
                <a:gd name="T29" fmla="*/ 6 h 489"/>
                <a:gd name="T30" fmla="*/ 466 w 175"/>
                <a:gd name="T31" fmla="*/ 17 h 489"/>
                <a:gd name="T32" fmla="*/ 494 w 175"/>
                <a:gd name="T33" fmla="*/ 31 h 489"/>
                <a:gd name="T34" fmla="*/ 510 w 175"/>
                <a:gd name="T35" fmla="*/ 44 h 489"/>
                <a:gd name="T36" fmla="*/ 518 w 175"/>
                <a:gd name="T37" fmla="*/ 53 h 489"/>
                <a:gd name="T38" fmla="*/ 520 w 175"/>
                <a:gd name="T39" fmla="*/ 72 h 489"/>
                <a:gd name="T40" fmla="*/ 518 w 175"/>
                <a:gd name="T41" fmla="*/ 89 h 489"/>
                <a:gd name="T42" fmla="*/ 502 w 175"/>
                <a:gd name="T43" fmla="*/ 106 h 489"/>
                <a:gd name="T44" fmla="*/ 475 w 175"/>
                <a:gd name="T45" fmla="*/ 125 h 489"/>
                <a:gd name="T46" fmla="*/ 438 w 175"/>
                <a:gd name="T47" fmla="*/ 141 h 489"/>
                <a:gd name="T48" fmla="*/ 403 w 175"/>
                <a:gd name="T49" fmla="*/ 158 h 489"/>
                <a:gd name="T50" fmla="*/ 360 w 175"/>
                <a:gd name="T51" fmla="*/ 171 h 489"/>
                <a:gd name="T52" fmla="*/ 302 w 175"/>
                <a:gd name="T53" fmla="*/ 179 h 489"/>
                <a:gd name="T54" fmla="*/ 251 w 175"/>
                <a:gd name="T55" fmla="*/ 186 h 489"/>
                <a:gd name="T56" fmla="*/ 209 w 175"/>
                <a:gd name="T57" fmla="*/ 188 h 489"/>
                <a:gd name="T58" fmla="*/ 158 w 175"/>
                <a:gd name="T59" fmla="*/ 187 h 489"/>
                <a:gd name="T60" fmla="*/ 110 w 175"/>
                <a:gd name="T61" fmla="*/ 184 h 489"/>
                <a:gd name="T62" fmla="*/ 85 w 175"/>
                <a:gd name="T63" fmla="*/ 177 h 489"/>
                <a:gd name="T64" fmla="*/ 60 w 175"/>
                <a:gd name="T65" fmla="*/ 172 h 489"/>
                <a:gd name="T66" fmla="*/ 0 w 175"/>
                <a:gd name="T67" fmla="*/ 773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30" name="Text Box 4"/>
            <p:cNvSpPr txBox="1">
              <a:spLocks noChangeArrowheads="1"/>
            </p:cNvSpPr>
            <p:nvPr/>
          </p:nvSpPr>
          <p:spPr bwMode="auto">
            <a:xfrm>
              <a:off x="192" y="1152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Щи</a:t>
              </a:r>
            </a:p>
          </p:txBody>
        </p:sp>
      </p:grp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3505203" y="2307771"/>
            <a:ext cx="576263" cy="1433513"/>
            <a:chOff x="2208" y="1920"/>
            <a:chExt cx="363" cy="903"/>
          </a:xfrm>
        </p:grpSpPr>
        <p:sp>
          <p:nvSpPr>
            <p:cNvPr id="34927" name="Freeform 6"/>
            <p:cNvSpPr>
              <a:spLocks/>
            </p:cNvSpPr>
            <p:nvPr/>
          </p:nvSpPr>
          <p:spPr bwMode="auto">
            <a:xfrm>
              <a:off x="2208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8" name="Text Box 7"/>
            <p:cNvSpPr txBox="1">
              <a:spLocks noChangeArrowheads="1"/>
            </p:cNvSpPr>
            <p:nvPr/>
          </p:nvSpPr>
          <p:spPr bwMode="auto">
            <a:xfrm>
              <a:off x="2208" y="2496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2286001" y="2307771"/>
            <a:ext cx="884238" cy="1433513"/>
            <a:chOff x="1440" y="1440"/>
            <a:chExt cx="557" cy="903"/>
          </a:xfrm>
        </p:grpSpPr>
        <p:sp>
          <p:nvSpPr>
            <p:cNvPr id="34925" name="Freeform 9"/>
            <p:cNvSpPr>
              <a:spLocks/>
            </p:cNvSpPr>
            <p:nvPr/>
          </p:nvSpPr>
          <p:spPr bwMode="auto">
            <a:xfrm>
              <a:off x="1584" y="144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6" name="Text Box 10"/>
            <p:cNvSpPr txBox="1">
              <a:spLocks noChangeArrowheads="1"/>
            </p:cNvSpPr>
            <p:nvPr/>
          </p:nvSpPr>
          <p:spPr bwMode="auto">
            <a:xfrm>
              <a:off x="1440" y="2016"/>
              <a:ext cx="55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щей</a:t>
              </a:r>
            </a:p>
          </p:txBody>
        </p:sp>
      </p:grp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1371601" y="2307771"/>
            <a:ext cx="731838" cy="1433513"/>
            <a:chOff x="864" y="1920"/>
            <a:chExt cx="461" cy="903"/>
          </a:xfrm>
        </p:grpSpPr>
        <p:sp>
          <p:nvSpPr>
            <p:cNvPr id="34923" name="Freeform 12"/>
            <p:cNvSpPr>
              <a:spLocks/>
            </p:cNvSpPr>
            <p:nvPr/>
          </p:nvSpPr>
          <p:spPr bwMode="auto">
            <a:xfrm>
              <a:off x="960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4" name="Text Box 13"/>
            <p:cNvSpPr txBox="1">
              <a:spLocks noChangeArrowheads="1"/>
            </p:cNvSpPr>
            <p:nvPr/>
          </p:nvSpPr>
          <p:spPr bwMode="auto">
            <a:xfrm>
              <a:off x="864" y="2496"/>
              <a:ext cx="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сле</a:t>
              </a:r>
            </a:p>
          </p:txBody>
        </p:sp>
      </p:grp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04800" y="16219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пи-</a:t>
            </a:r>
          </a:p>
        </p:txBody>
      </p:sp>
      <p:grpSp>
        <p:nvGrpSpPr>
          <p:cNvPr id="26639" name="Group 15"/>
          <p:cNvGrpSpPr>
            <a:grpSpLocks/>
          </p:cNvGrpSpPr>
          <p:nvPr/>
        </p:nvGrpSpPr>
        <p:grpSpPr bwMode="auto">
          <a:xfrm>
            <a:off x="6705600" y="2307771"/>
            <a:ext cx="685800" cy="1433513"/>
            <a:chOff x="4224" y="1920"/>
            <a:chExt cx="432" cy="903"/>
          </a:xfrm>
        </p:grpSpPr>
        <p:sp>
          <p:nvSpPr>
            <p:cNvPr id="34921" name="Freeform 16"/>
            <p:cNvSpPr>
              <a:spLocks/>
            </p:cNvSpPr>
            <p:nvPr/>
          </p:nvSpPr>
          <p:spPr bwMode="auto">
            <a:xfrm>
              <a:off x="4272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2" name="Text Box 17"/>
            <p:cNvSpPr txBox="1">
              <a:spLocks noChangeArrowheads="1"/>
            </p:cNvSpPr>
            <p:nvPr/>
          </p:nvSpPr>
          <p:spPr bwMode="auto">
            <a:xfrm>
              <a:off x="4224" y="2496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ка-</a:t>
              </a:r>
            </a:p>
          </p:txBody>
        </p:sp>
      </p:grpSp>
      <p:grpSp>
        <p:nvGrpSpPr>
          <p:cNvPr id="26642" name="Group 18"/>
          <p:cNvGrpSpPr>
            <a:grpSpLocks/>
          </p:cNvGrpSpPr>
          <p:nvPr/>
        </p:nvGrpSpPr>
        <p:grpSpPr bwMode="auto">
          <a:xfrm>
            <a:off x="381000" y="2307771"/>
            <a:ext cx="762000" cy="1433513"/>
            <a:chOff x="240" y="1920"/>
            <a:chExt cx="480" cy="903"/>
          </a:xfrm>
        </p:grpSpPr>
        <p:sp>
          <p:nvSpPr>
            <p:cNvPr id="34919" name="Freeform 19"/>
            <p:cNvSpPr>
              <a:spLocks/>
            </p:cNvSpPr>
            <p:nvPr/>
          </p:nvSpPr>
          <p:spPr bwMode="auto">
            <a:xfrm>
              <a:off x="288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20" name="Text Box 20"/>
            <p:cNvSpPr txBox="1">
              <a:spLocks noChangeArrowheads="1"/>
            </p:cNvSpPr>
            <p:nvPr/>
          </p:nvSpPr>
          <p:spPr bwMode="auto">
            <a:xfrm>
              <a:off x="240" y="2496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По-</a:t>
              </a:r>
            </a:p>
          </p:txBody>
        </p:sp>
      </p:grp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705600" y="16219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ша.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4419600" y="16219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на-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2133600" y="16219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</a:t>
            </a:r>
          </a:p>
        </p:txBody>
      </p:sp>
      <p:grpSp>
        <p:nvGrpSpPr>
          <p:cNvPr id="26648" name="Group 24"/>
          <p:cNvGrpSpPr>
            <a:grpSpLocks/>
          </p:cNvGrpSpPr>
          <p:nvPr/>
        </p:nvGrpSpPr>
        <p:grpSpPr bwMode="auto">
          <a:xfrm>
            <a:off x="6705600" y="250371"/>
            <a:ext cx="914400" cy="1433513"/>
            <a:chOff x="4224" y="576"/>
            <a:chExt cx="576" cy="903"/>
          </a:xfrm>
        </p:grpSpPr>
        <p:sp>
          <p:nvSpPr>
            <p:cNvPr id="34917" name="Freeform 25"/>
            <p:cNvSpPr>
              <a:spLocks/>
            </p:cNvSpPr>
            <p:nvPr/>
          </p:nvSpPr>
          <p:spPr bwMode="auto">
            <a:xfrm rot="10800000">
              <a:off x="4320" y="576"/>
              <a:ext cx="210" cy="528"/>
            </a:xfrm>
            <a:custGeom>
              <a:avLst/>
              <a:gdLst>
                <a:gd name="T0" fmla="*/ 0 w 175"/>
                <a:gd name="T1" fmla="*/ 126 h 489"/>
                <a:gd name="T2" fmla="*/ 0 w 175"/>
                <a:gd name="T3" fmla="*/ 121 h 489"/>
                <a:gd name="T4" fmla="*/ 1 w 175"/>
                <a:gd name="T5" fmla="*/ 105 h 489"/>
                <a:gd name="T6" fmla="*/ 14 w 175"/>
                <a:gd name="T7" fmla="*/ 89 h 489"/>
                <a:gd name="T8" fmla="*/ 34 w 175"/>
                <a:gd name="T9" fmla="*/ 72 h 489"/>
                <a:gd name="T10" fmla="*/ 60 w 175"/>
                <a:gd name="T11" fmla="*/ 56 h 489"/>
                <a:gd name="T12" fmla="*/ 101 w 175"/>
                <a:gd name="T13" fmla="*/ 39 h 489"/>
                <a:gd name="T14" fmla="*/ 132 w 175"/>
                <a:gd name="T15" fmla="*/ 29 h 489"/>
                <a:gd name="T16" fmla="*/ 158 w 175"/>
                <a:gd name="T17" fmla="*/ 21 h 489"/>
                <a:gd name="T18" fmla="*/ 188 w 175"/>
                <a:gd name="T19" fmla="*/ 15 h 489"/>
                <a:gd name="T20" fmla="*/ 240 w 175"/>
                <a:gd name="T21" fmla="*/ 4 h 489"/>
                <a:gd name="T22" fmla="*/ 294 w 175"/>
                <a:gd name="T23" fmla="*/ 1 h 489"/>
                <a:gd name="T24" fmla="*/ 348 w 175"/>
                <a:gd name="T25" fmla="*/ 0 h 489"/>
                <a:gd name="T26" fmla="*/ 388 w 175"/>
                <a:gd name="T27" fmla="*/ 2 h 489"/>
                <a:gd name="T28" fmla="*/ 432 w 175"/>
                <a:gd name="T29" fmla="*/ 6 h 489"/>
                <a:gd name="T30" fmla="*/ 466 w 175"/>
                <a:gd name="T31" fmla="*/ 17 h 489"/>
                <a:gd name="T32" fmla="*/ 494 w 175"/>
                <a:gd name="T33" fmla="*/ 31 h 489"/>
                <a:gd name="T34" fmla="*/ 510 w 175"/>
                <a:gd name="T35" fmla="*/ 44 h 489"/>
                <a:gd name="T36" fmla="*/ 518 w 175"/>
                <a:gd name="T37" fmla="*/ 53 h 489"/>
                <a:gd name="T38" fmla="*/ 520 w 175"/>
                <a:gd name="T39" fmla="*/ 72 h 489"/>
                <a:gd name="T40" fmla="*/ 518 w 175"/>
                <a:gd name="T41" fmla="*/ 89 h 489"/>
                <a:gd name="T42" fmla="*/ 502 w 175"/>
                <a:gd name="T43" fmla="*/ 106 h 489"/>
                <a:gd name="T44" fmla="*/ 475 w 175"/>
                <a:gd name="T45" fmla="*/ 125 h 489"/>
                <a:gd name="T46" fmla="*/ 438 w 175"/>
                <a:gd name="T47" fmla="*/ 141 h 489"/>
                <a:gd name="T48" fmla="*/ 403 w 175"/>
                <a:gd name="T49" fmla="*/ 158 h 489"/>
                <a:gd name="T50" fmla="*/ 360 w 175"/>
                <a:gd name="T51" fmla="*/ 171 h 489"/>
                <a:gd name="T52" fmla="*/ 302 w 175"/>
                <a:gd name="T53" fmla="*/ 179 h 489"/>
                <a:gd name="T54" fmla="*/ 251 w 175"/>
                <a:gd name="T55" fmla="*/ 186 h 489"/>
                <a:gd name="T56" fmla="*/ 209 w 175"/>
                <a:gd name="T57" fmla="*/ 188 h 489"/>
                <a:gd name="T58" fmla="*/ 158 w 175"/>
                <a:gd name="T59" fmla="*/ 187 h 489"/>
                <a:gd name="T60" fmla="*/ 110 w 175"/>
                <a:gd name="T61" fmla="*/ 184 h 489"/>
                <a:gd name="T62" fmla="*/ 85 w 175"/>
                <a:gd name="T63" fmla="*/ 177 h 489"/>
                <a:gd name="T64" fmla="*/ 60 w 175"/>
                <a:gd name="T65" fmla="*/ 172 h 489"/>
                <a:gd name="T66" fmla="*/ 0 w 175"/>
                <a:gd name="T67" fmla="*/ 773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8" name="Text Box 26"/>
            <p:cNvSpPr txBox="1">
              <a:spLocks noChangeArrowheads="1"/>
            </p:cNvSpPr>
            <p:nvPr/>
          </p:nvSpPr>
          <p:spPr bwMode="auto">
            <a:xfrm>
              <a:off x="4224" y="1152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 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651" name="Group 27"/>
          <p:cNvGrpSpPr>
            <a:grpSpLocks/>
          </p:cNvGrpSpPr>
          <p:nvPr/>
        </p:nvGrpSpPr>
        <p:grpSpPr bwMode="auto">
          <a:xfrm>
            <a:off x="4419600" y="250371"/>
            <a:ext cx="838200" cy="1433513"/>
            <a:chOff x="2832" y="576"/>
            <a:chExt cx="528" cy="903"/>
          </a:xfrm>
        </p:grpSpPr>
        <p:sp>
          <p:nvSpPr>
            <p:cNvPr id="34915" name="Freeform 28"/>
            <p:cNvSpPr>
              <a:spLocks/>
            </p:cNvSpPr>
            <p:nvPr/>
          </p:nvSpPr>
          <p:spPr bwMode="auto">
            <a:xfrm rot="10800000">
              <a:off x="2928" y="576"/>
              <a:ext cx="210" cy="528"/>
            </a:xfrm>
            <a:custGeom>
              <a:avLst/>
              <a:gdLst>
                <a:gd name="T0" fmla="*/ 0 w 175"/>
                <a:gd name="T1" fmla="*/ 126 h 489"/>
                <a:gd name="T2" fmla="*/ 0 w 175"/>
                <a:gd name="T3" fmla="*/ 121 h 489"/>
                <a:gd name="T4" fmla="*/ 1 w 175"/>
                <a:gd name="T5" fmla="*/ 105 h 489"/>
                <a:gd name="T6" fmla="*/ 14 w 175"/>
                <a:gd name="T7" fmla="*/ 89 h 489"/>
                <a:gd name="T8" fmla="*/ 34 w 175"/>
                <a:gd name="T9" fmla="*/ 72 h 489"/>
                <a:gd name="T10" fmla="*/ 60 w 175"/>
                <a:gd name="T11" fmla="*/ 56 h 489"/>
                <a:gd name="T12" fmla="*/ 101 w 175"/>
                <a:gd name="T13" fmla="*/ 39 h 489"/>
                <a:gd name="T14" fmla="*/ 132 w 175"/>
                <a:gd name="T15" fmla="*/ 29 h 489"/>
                <a:gd name="T16" fmla="*/ 158 w 175"/>
                <a:gd name="T17" fmla="*/ 21 h 489"/>
                <a:gd name="T18" fmla="*/ 188 w 175"/>
                <a:gd name="T19" fmla="*/ 15 h 489"/>
                <a:gd name="T20" fmla="*/ 240 w 175"/>
                <a:gd name="T21" fmla="*/ 4 h 489"/>
                <a:gd name="T22" fmla="*/ 294 w 175"/>
                <a:gd name="T23" fmla="*/ 1 h 489"/>
                <a:gd name="T24" fmla="*/ 348 w 175"/>
                <a:gd name="T25" fmla="*/ 0 h 489"/>
                <a:gd name="T26" fmla="*/ 388 w 175"/>
                <a:gd name="T27" fmla="*/ 2 h 489"/>
                <a:gd name="T28" fmla="*/ 432 w 175"/>
                <a:gd name="T29" fmla="*/ 6 h 489"/>
                <a:gd name="T30" fmla="*/ 466 w 175"/>
                <a:gd name="T31" fmla="*/ 17 h 489"/>
                <a:gd name="T32" fmla="*/ 494 w 175"/>
                <a:gd name="T33" fmla="*/ 31 h 489"/>
                <a:gd name="T34" fmla="*/ 510 w 175"/>
                <a:gd name="T35" fmla="*/ 44 h 489"/>
                <a:gd name="T36" fmla="*/ 518 w 175"/>
                <a:gd name="T37" fmla="*/ 53 h 489"/>
                <a:gd name="T38" fmla="*/ 520 w 175"/>
                <a:gd name="T39" fmla="*/ 72 h 489"/>
                <a:gd name="T40" fmla="*/ 518 w 175"/>
                <a:gd name="T41" fmla="*/ 89 h 489"/>
                <a:gd name="T42" fmla="*/ 502 w 175"/>
                <a:gd name="T43" fmla="*/ 106 h 489"/>
                <a:gd name="T44" fmla="*/ 475 w 175"/>
                <a:gd name="T45" fmla="*/ 125 h 489"/>
                <a:gd name="T46" fmla="*/ 438 w 175"/>
                <a:gd name="T47" fmla="*/ 141 h 489"/>
                <a:gd name="T48" fmla="*/ 403 w 175"/>
                <a:gd name="T49" fmla="*/ 158 h 489"/>
                <a:gd name="T50" fmla="*/ 360 w 175"/>
                <a:gd name="T51" fmla="*/ 171 h 489"/>
                <a:gd name="T52" fmla="*/ 302 w 175"/>
                <a:gd name="T53" fmla="*/ 179 h 489"/>
                <a:gd name="T54" fmla="*/ 251 w 175"/>
                <a:gd name="T55" fmla="*/ 186 h 489"/>
                <a:gd name="T56" fmla="*/ 209 w 175"/>
                <a:gd name="T57" fmla="*/ 188 h 489"/>
                <a:gd name="T58" fmla="*/ 158 w 175"/>
                <a:gd name="T59" fmla="*/ 187 h 489"/>
                <a:gd name="T60" fmla="*/ 110 w 175"/>
                <a:gd name="T61" fmla="*/ 184 h 489"/>
                <a:gd name="T62" fmla="*/ 85 w 175"/>
                <a:gd name="T63" fmla="*/ 177 h 489"/>
                <a:gd name="T64" fmla="*/ 60 w 175"/>
                <a:gd name="T65" fmla="*/ 172 h 489"/>
                <a:gd name="T66" fmla="*/ 0 w 175"/>
                <a:gd name="T67" fmla="*/ 773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6" name="Text Box 29"/>
            <p:cNvSpPr txBox="1">
              <a:spLocks noChangeArrowheads="1"/>
            </p:cNvSpPr>
            <p:nvPr/>
          </p:nvSpPr>
          <p:spPr bwMode="auto">
            <a:xfrm>
              <a:off x="2832" y="1152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 -</a:t>
              </a:r>
            </a:p>
          </p:txBody>
        </p:sp>
      </p:grpSp>
      <p:grpSp>
        <p:nvGrpSpPr>
          <p:cNvPr id="26654" name="Group 30"/>
          <p:cNvGrpSpPr>
            <a:grpSpLocks/>
          </p:cNvGrpSpPr>
          <p:nvPr/>
        </p:nvGrpSpPr>
        <p:grpSpPr bwMode="auto">
          <a:xfrm>
            <a:off x="2133600" y="250371"/>
            <a:ext cx="838200" cy="1433513"/>
            <a:chOff x="1392" y="576"/>
            <a:chExt cx="528" cy="903"/>
          </a:xfrm>
        </p:grpSpPr>
        <p:sp>
          <p:nvSpPr>
            <p:cNvPr id="34913" name="Freeform 31"/>
            <p:cNvSpPr>
              <a:spLocks/>
            </p:cNvSpPr>
            <p:nvPr/>
          </p:nvSpPr>
          <p:spPr bwMode="auto">
            <a:xfrm rot="10800000">
              <a:off x="1536" y="576"/>
              <a:ext cx="210" cy="528"/>
            </a:xfrm>
            <a:custGeom>
              <a:avLst/>
              <a:gdLst>
                <a:gd name="T0" fmla="*/ 0 w 175"/>
                <a:gd name="T1" fmla="*/ 126 h 489"/>
                <a:gd name="T2" fmla="*/ 0 w 175"/>
                <a:gd name="T3" fmla="*/ 121 h 489"/>
                <a:gd name="T4" fmla="*/ 1 w 175"/>
                <a:gd name="T5" fmla="*/ 105 h 489"/>
                <a:gd name="T6" fmla="*/ 14 w 175"/>
                <a:gd name="T7" fmla="*/ 89 h 489"/>
                <a:gd name="T8" fmla="*/ 34 w 175"/>
                <a:gd name="T9" fmla="*/ 72 h 489"/>
                <a:gd name="T10" fmla="*/ 60 w 175"/>
                <a:gd name="T11" fmla="*/ 56 h 489"/>
                <a:gd name="T12" fmla="*/ 101 w 175"/>
                <a:gd name="T13" fmla="*/ 39 h 489"/>
                <a:gd name="T14" fmla="*/ 132 w 175"/>
                <a:gd name="T15" fmla="*/ 29 h 489"/>
                <a:gd name="T16" fmla="*/ 158 w 175"/>
                <a:gd name="T17" fmla="*/ 21 h 489"/>
                <a:gd name="T18" fmla="*/ 188 w 175"/>
                <a:gd name="T19" fmla="*/ 15 h 489"/>
                <a:gd name="T20" fmla="*/ 240 w 175"/>
                <a:gd name="T21" fmla="*/ 4 h 489"/>
                <a:gd name="T22" fmla="*/ 294 w 175"/>
                <a:gd name="T23" fmla="*/ 1 h 489"/>
                <a:gd name="T24" fmla="*/ 348 w 175"/>
                <a:gd name="T25" fmla="*/ 0 h 489"/>
                <a:gd name="T26" fmla="*/ 388 w 175"/>
                <a:gd name="T27" fmla="*/ 2 h 489"/>
                <a:gd name="T28" fmla="*/ 432 w 175"/>
                <a:gd name="T29" fmla="*/ 6 h 489"/>
                <a:gd name="T30" fmla="*/ 466 w 175"/>
                <a:gd name="T31" fmla="*/ 17 h 489"/>
                <a:gd name="T32" fmla="*/ 494 w 175"/>
                <a:gd name="T33" fmla="*/ 31 h 489"/>
                <a:gd name="T34" fmla="*/ 510 w 175"/>
                <a:gd name="T35" fmla="*/ 44 h 489"/>
                <a:gd name="T36" fmla="*/ 518 w 175"/>
                <a:gd name="T37" fmla="*/ 53 h 489"/>
                <a:gd name="T38" fmla="*/ 520 w 175"/>
                <a:gd name="T39" fmla="*/ 72 h 489"/>
                <a:gd name="T40" fmla="*/ 518 w 175"/>
                <a:gd name="T41" fmla="*/ 89 h 489"/>
                <a:gd name="T42" fmla="*/ 502 w 175"/>
                <a:gd name="T43" fmla="*/ 106 h 489"/>
                <a:gd name="T44" fmla="*/ 475 w 175"/>
                <a:gd name="T45" fmla="*/ 125 h 489"/>
                <a:gd name="T46" fmla="*/ 438 w 175"/>
                <a:gd name="T47" fmla="*/ 141 h 489"/>
                <a:gd name="T48" fmla="*/ 403 w 175"/>
                <a:gd name="T49" fmla="*/ 158 h 489"/>
                <a:gd name="T50" fmla="*/ 360 w 175"/>
                <a:gd name="T51" fmla="*/ 171 h 489"/>
                <a:gd name="T52" fmla="*/ 302 w 175"/>
                <a:gd name="T53" fmla="*/ 179 h 489"/>
                <a:gd name="T54" fmla="*/ 251 w 175"/>
                <a:gd name="T55" fmla="*/ 186 h 489"/>
                <a:gd name="T56" fmla="*/ 209 w 175"/>
                <a:gd name="T57" fmla="*/ 188 h 489"/>
                <a:gd name="T58" fmla="*/ 158 w 175"/>
                <a:gd name="T59" fmla="*/ 187 h 489"/>
                <a:gd name="T60" fmla="*/ 110 w 175"/>
                <a:gd name="T61" fmla="*/ 184 h 489"/>
                <a:gd name="T62" fmla="*/ 85 w 175"/>
                <a:gd name="T63" fmla="*/ 177 h 489"/>
                <a:gd name="T64" fmla="*/ 60 w 175"/>
                <a:gd name="T65" fmla="*/ 172 h 489"/>
                <a:gd name="T66" fmla="*/ 0 w 175"/>
                <a:gd name="T67" fmla="*/ 773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4" name="Text Box 32"/>
            <p:cNvSpPr txBox="1">
              <a:spLocks noChangeArrowheads="1"/>
            </p:cNvSpPr>
            <p:nvPr/>
          </p:nvSpPr>
          <p:spPr bwMode="auto">
            <a:xfrm>
              <a:off x="1392" y="1152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</a:t>
              </a:r>
            </a:p>
          </p:txBody>
        </p:sp>
      </p:grpSp>
      <p:grpSp>
        <p:nvGrpSpPr>
          <p:cNvPr id="26657" name="Group 33"/>
          <p:cNvGrpSpPr>
            <a:grpSpLocks/>
          </p:cNvGrpSpPr>
          <p:nvPr/>
        </p:nvGrpSpPr>
        <p:grpSpPr bwMode="auto">
          <a:xfrm>
            <a:off x="4495800" y="2307771"/>
            <a:ext cx="685800" cy="1433513"/>
            <a:chOff x="2832" y="1920"/>
            <a:chExt cx="432" cy="903"/>
          </a:xfrm>
        </p:grpSpPr>
        <p:sp>
          <p:nvSpPr>
            <p:cNvPr id="34911" name="Freeform 34"/>
            <p:cNvSpPr>
              <a:spLocks/>
            </p:cNvSpPr>
            <p:nvPr/>
          </p:nvSpPr>
          <p:spPr bwMode="auto">
            <a:xfrm>
              <a:off x="2880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2" name="Text Box 35"/>
            <p:cNvSpPr txBox="1">
              <a:spLocks noChangeArrowheads="1"/>
            </p:cNvSpPr>
            <p:nvPr/>
          </p:nvSpPr>
          <p:spPr bwMode="auto">
            <a:xfrm>
              <a:off x="2832" y="2496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по-</a:t>
              </a:r>
            </a:p>
          </p:txBody>
        </p:sp>
      </p:grpSp>
      <p:grpSp>
        <p:nvGrpSpPr>
          <p:cNvPr id="26660" name="Group 36"/>
          <p:cNvGrpSpPr>
            <a:grpSpLocks/>
          </p:cNvGrpSpPr>
          <p:nvPr/>
        </p:nvGrpSpPr>
        <p:grpSpPr bwMode="auto">
          <a:xfrm>
            <a:off x="5410200" y="2307771"/>
            <a:ext cx="838200" cy="1433513"/>
            <a:chOff x="3408" y="1920"/>
            <a:chExt cx="528" cy="903"/>
          </a:xfrm>
        </p:grpSpPr>
        <p:sp>
          <p:nvSpPr>
            <p:cNvPr id="34909" name="Freeform 37"/>
            <p:cNvSpPr>
              <a:spLocks/>
            </p:cNvSpPr>
            <p:nvPr/>
          </p:nvSpPr>
          <p:spPr bwMode="auto">
            <a:xfrm>
              <a:off x="3552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0" name="Text Box 38"/>
            <p:cNvSpPr txBox="1">
              <a:spLocks noChangeArrowheads="1"/>
            </p:cNvSpPr>
            <p:nvPr/>
          </p:nvSpPr>
          <p:spPr bwMode="auto">
            <a:xfrm>
              <a:off x="3408" y="2496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сле</a:t>
              </a:r>
            </a:p>
          </p:txBody>
        </p: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7620000" y="2307771"/>
            <a:ext cx="838200" cy="1433513"/>
            <a:chOff x="4800" y="1920"/>
            <a:chExt cx="528" cy="903"/>
          </a:xfrm>
        </p:grpSpPr>
        <p:sp>
          <p:nvSpPr>
            <p:cNvPr id="34907" name="Freeform 40"/>
            <p:cNvSpPr>
              <a:spLocks/>
            </p:cNvSpPr>
            <p:nvPr/>
          </p:nvSpPr>
          <p:spPr bwMode="auto">
            <a:xfrm>
              <a:off x="4896" y="1920"/>
              <a:ext cx="363" cy="527"/>
            </a:xfrm>
            <a:custGeom>
              <a:avLst/>
              <a:gdLst>
                <a:gd name="T0" fmla="*/ 521 w 303"/>
                <a:gd name="T1" fmla="*/ 21 h 488"/>
                <a:gd name="T2" fmla="*/ 539 w 303"/>
                <a:gd name="T3" fmla="*/ 57 h 488"/>
                <a:gd name="T4" fmla="*/ 570 w 303"/>
                <a:gd name="T5" fmla="*/ 85 h 488"/>
                <a:gd name="T6" fmla="*/ 600 w 303"/>
                <a:gd name="T7" fmla="*/ 112 h 488"/>
                <a:gd name="T8" fmla="*/ 633 w 303"/>
                <a:gd name="T9" fmla="*/ 133 h 488"/>
                <a:gd name="T10" fmla="*/ 676 w 303"/>
                <a:gd name="T11" fmla="*/ 160 h 488"/>
                <a:gd name="T12" fmla="*/ 732 w 303"/>
                <a:gd name="T13" fmla="*/ 195 h 488"/>
                <a:gd name="T14" fmla="*/ 778 w 303"/>
                <a:gd name="T15" fmla="*/ 222 h 488"/>
                <a:gd name="T16" fmla="*/ 825 w 303"/>
                <a:gd name="T17" fmla="*/ 262 h 488"/>
                <a:gd name="T18" fmla="*/ 867 w 303"/>
                <a:gd name="T19" fmla="*/ 305 h 488"/>
                <a:gd name="T20" fmla="*/ 885 w 303"/>
                <a:gd name="T21" fmla="*/ 346 h 488"/>
                <a:gd name="T22" fmla="*/ 894 w 303"/>
                <a:gd name="T23" fmla="*/ 391 h 488"/>
                <a:gd name="T24" fmla="*/ 891 w 303"/>
                <a:gd name="T25" fmla="*/ 424 h 488"/>
                <a:gd name="T26" fmla="*/ 871 w 303"/>
                <a:gd name="T27" fmla="*/ 461 h 488"/>
                <a:gd name="T28" fmla="*/ 840 w 303"/>
                <a:gd name="T29" fmla="*/ 516 h 488"/>
                <a:gd name="T30" fmla="*/ 788 w 303"/>
                <a:gd name="T31" fmla="*/ 576 h 488"/>
                <a:gd name="T32" fmla="*/ 732 w 303"/>
                <a:gd name="T33" fmla="*/ 600 h 488"/>
                <a:gd name="T34" fmla="*/ 769 w 303"/>
                <a:gd name="T35" fmla="*/ 555 h 488"/>
                <a:gd name="T36" fmla="*/ 807 w 303"/>
                <a:gd name="T37" fmla="*/ 501 h 488"/>
                <a:gd name="T38" fmla="*/ 834 w 303"/>
                <a:gd name="T39" fmla="*/ 455 h 488"/>
                <a:gd name="T40" fmla="*/ 846 w 303"/>
                <a:gd name="T41" fmla="*/ 406 h 488"/>
                <a:gd name="T42" fmla="*/ 840 w 303"/>
                <a:gd name="T43" fmla="*/ 369 h 488"/>
                <a:gd name="T44" fmla="*/ 818 w 303"/>
                <a:gd name="T45" fmla="*/ 334 h 488"/>
                <a:gd name="T46" fmla="*/ 781 w 303"/>
                <a:gd name="T47" fmla="*/ 296 h 488"/>
                <a:gd name="T48" fmla="*/ 737 w 303"/>
                <a:gd name="T49" fmla="*/ 265 h 488"/>
                <a:gd name="T50" fmla="*/ 684 w 303"/>
                <a:gd name="T51" fmla="*/ 237 h 488"/>
                <a:gd name="T52" fmla="*/ 624 w 303"/>
                <a:gd name="T53" fmla="*/ 216 h 488"/>
                <a:gd name="T54" fmla="*/ 571 w 303"/>
                <a:gd name="T55" fmla="*/ 201 h 488"/>
                <a:gd name="T56" fmla="*/ 513 w 303"/>
                <a:gd name="T57" fmla="*/ 193 h 488"/>
                <a:gd name="T58" fmla="*/ 509 w 303"/>
                <a:gd name="T59" fmla="*/ 677 h 488"/>
                <a:gd name="T60" fmla="*/ 485 w 303"/>
                <a:gd name="T61" fmla="*/ 698 h 488"/>
                <a:gd name="T62" fmla="*/ 435 w 303"/>
                <a:gd name="T63" fmla="*/ 728 h 488"/>
                <a:gd name="T64" fmla="*/ 398 w 303"/>
                <a:gd name="T65" fmla="*/ 740 h 488"/>
                <a:gd name="T66" fmla="*/ 353 w 303"/>
                <a:gd name="T67" fmla="*/ 753 h 488"/>
                <a:gd name="T68" fmla="*/ 303 w 303"/>
                <a:gd name="T69" fmla="*/ 761 h 488"/>
                <a:gd name="T70" fmla="*/ 252 w 303"/>
                <a:gd name="T71" fmla="*/ 770 h 488"/>
                <a:gd name="T72" fmla="*/ 200 w 303"/>
                <a:gd name="T73" fmla="*/ 772 h 488"/>
                <a:gd name="T74" fmla="*/ 133 w 303"/>
                <a:gd name="T75" fmla="*/ 770 h 488"/>
                <a:gd name="T76" fmla="*/ 89 w 303"/>
                <a:gd name="T77" fmla="*/ 761 h 488"/>
                <a:gd name="T78" fmla="*/ 42 w 303"/>
                <a:gd name="T79" fmla="*/ 749 h 488"/>
                <a:gd name="T80" fmla="*/ 17 w 303"/>
                <a:gd name="T81" fmla="*/ 735 h 488"/>
                <a:gd name="T82" fmla="*/ 2 w 303"/>
                <a:gd name="T83" fmla="*/ 719 h 488"/>
                <a:gd name="T84" fmla="*/ 0 w 303"/>
                <a:gd name="T85" fmla="*/ 700 h 488"/>
                <a:gd name="T86" fmla="*/ 2 w 303"/>
                <a:gd name="T87" fmla="*/ 683 h 488"/>
                <a:gd name="T88" fmla="*/ 20 w 303"/>
                <a:gd name="T89" fmla="*/ 666 h 488"/>
                <a:gd name="T90" fmla="*/ 49 w 303"/>
                <a:gd name="T91" fmla="*/ 648 h 488"/>
                <a:gd name="T92" fmla="*/ 102 w 303"/>
                <a:gd name="T93" fmla="*/ 622 h 488"/>
                <a:gd name="T94" fmla="*/ 175 w 303"/>
                <a:gd name="T95" fmla="*/ 600 h 488"/>
                <a:gd name="T96" fmla="*/ 267 w 303"/>
                <a:gd name="T97" fmla="*/ 587 h 488"/>
                <a:gd name="T98" fmla="*/ 338 w 303"/>
                <a:gd name="T99" fmla="*/ 583 h 488"/>
                <a:gd name="T100" fmla="*/ 383 w 303"/>
                <a:gd name="T101" fmla="*/ 587 h 488"/>
                <a:gd name="T102" fmla="*/ 434 w 303"/>
                <a:gd name="T103" fmla="*/ 595 h 488"/>
                <a:gd name="T104" fmla="*/ 454 w 303"/>
                <a:gd name="T105" fmla="*/ 0 h 488"/>
                <a:gd name="T106" fmla="*/ 513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8" name="Text Box 41"/>
            <p:cNvSpPr txBox="1">
              <a:spLocks noChangeArrowheads="1"/>
            </p:cNvSpPr>
            <p:nvPr/>
          </p:nvSpPr>
          <p:spPr bwMode="auto">
            <a:xfrm>
              <a:off x="4800" y="2496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ши</a:t>
              </a:r>
            </a:p>
          </p:txBody>
        </p:sp>
      </p:grpSp>
      <p:grpSp>
        <p:nvGrpSpPr>
          <p:cNvPr id="26666" name="Group 42"/>
          <p:cNvGrpSpPr>
            <a:grpSpLocks/>
          </p:cNvGrpSpPr>
          <p:nvPr/>
        </p:nvGrpSpPr>
        <p:grpSpPr bwMode="auto">
          <a:xfrm>
            <a:off x="152400" y="4365171"/>
            <a:ext cx="623888" cy="1433513"/>
            <a:chOff x="96" y="2736"/>
            <a:chExt cx="393" cy="903"/>
          </a:xfrm>
        </p:grpSpPr>
        <p:sp>
          <p:nvSpPr>
            <p:cNvPr id="34905" name="Freeform 43"/>
            <p:cNvSpPr>
              <a:spLocks/>
            </p:cNvSpPr>
            <p:nvPr/>
          </p:nvSpPr>
          <p:spPr bwMode="auto">
            <a:xfrm>
              <a:off x="144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6" name="Text Box 44"/>
            <p:cNvSpPr txBox="1">
              <a:spLocks noChangeArrowheads="1"/>
            </p:cNvSpPr>
            <p:nvPr/>
          </p:nvSpPr>
          <p:spPr bwMode="auto">
            <a:xfrm>
              <a:off x="96" y="3312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Е-</a:t>
              </a:r>
            </a:p>
          </p:txBody>
        </p:sp>
      </p:grp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381000" y="3679371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про-</a:t>
            </a:r>
          </a:p>
        </p:txBody>
      </p:sp>
      <p:sp>
        <p:nvSpPr>
          <p:cNvPr id="26670" name="Text Box 46"/>
          <p:cNvSpPr txBox="1">
            <a:spLocks noChangeArrowheads="1"/>
          </p:cNvSpPr>
          <p:nvPr/>
        </p:nvSpPr>
        <p:spPr bwMode="auto">
          <a:xfrm>
            <a:off x="1371601" y="3679371"/>
            <a:ext cx="685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сят</a:t>
            </a:r>
          </a:p>
        </p:txBody>
      </p:sp>
      <p:sp>
        <p:nvSpPr>
          <p:cNvPr id="26671" name="Text Box 47"/>
          <p:cNvSpPr txBox="1">
            <a:spLocks noChangeArrowheads="1"/>
          </p:cNvSpPr>
          <p:nvPr/>
        </p:nvSpPr>
        <p:spPr bwMode="auto">
          <a:xfrm>
            <a:off x="2376488" y="3679371"/>
            <a:ext cx="6715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де-</a:t>
            </a:r>
          </a:p>
        </p:txBody>
      </p:sp>
      <p:sp>
        <p:nvSpPr>
          <p:cNvPr id="26672" name="Text Box 48"/>
          <p:cNvSpPr txBox="1">
            <a:spLocks noChangeArrowheads="1"/>
          </p:cNvSpPr>
          <p:nvPr/>
        </p:nvSpPr>
        <p:spPr bwMode="auto">
          <a:xfrm>
            <a:off x="3505200" y="3679371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>
            <a:off x="4495800" y="3679371"/>
            <a:ext cx="883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про-</a:t>
            </a:r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5410200" y="367937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сто-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6629400" y="367937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ква-</a:t>
            </a: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7620000" y="367937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ши.</a:t>
            </a:r>
          </a:p>
        </p:txBody>
      </p:sp>
      <p:grpSp>
        <p:nvGrpSpPr>
          <p:cNvPr id="26677" name="Group 53"/>
          <p:cNvGrpSpPr>
            <a:grpSpLocks/>
          </p:cNvGrpSpPr>
          <p:nvPr/>
        </p:nvGrpSpPr>
        <p:grpSpPr bwMode="auto">
          <a:xfrm>
            <a:off x="2209800" y="4365171"/>
            <a:ext cx="838200" cy="1433513"/>
            <a:chOff x="1392" y="2736"/>
            <a:chExt cx="528" cy="903"/>
          </a:xfrm>
        </p:grpSpPr>
        <p:sp>
          <p:nvSpPr>
            <p:cNvPr id="34903" name="Freeform 54"/>
            <p:cNvSpPr>
              <a:spLocks/>
            </p:cNvSpPr>
            <p:nvPr/>
          </p:nvSpPr>
          <p:spPr bwMode="auto">
            <a:xfrm>
              <a:off x="1488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4" name="Text Box 55"/>
            <p:cNvSpPr txBox="1">
              <a:spLocks noChangeArrowheads="1"/>
            </p:cNvSpPr>
            <p:nvPr/>
          </p:nvSpPr>
          <p:spPr bwMode="auto">
            <a:xfrm>
              <a:off x="1392" y="3312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две</a:t>
              </a:r>
            </a:p>
          </p:txBody>
        </p:sp>
      </p:grpSp>
      <p:grpSp>
        <p:nvGrpSpPr>
          <p:cNvPr id="26680" name="Group 56"/>
          <p:cNvGrpSpPr>
            <a:grpSpLocks/>
          </p:cNvGrpSpPr>
          <p:nvPr/>
        </p:nvGrpSpPr>
        <p:grpSpPr bwMode="auto">
          <a:xfrm>
            <a:off x="2895604" y="4365170"/>
            <a:ext cx="685801" cy="1438275"/>
            <a:chOff x="1824" y="2736"/>
            <a:chExt cx="432" cy="906"/>
          </a:xfrm>
        </p:grpSpPr>
        <p:sp>
          <p:nvSpPr>
            <p:cNvPr id="34901" name="Freeform 57"/>
            <p:cNvSpPr>
              <a:spLocks/>
            </p:cNvSpPr>
            <p:nvPr/>
          </p:nvSpPr>
          <p:spPr bwMode="auto">
            <a:xfrm>
              <a:off x="1824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2" name="Text Box 58"/>
            <p:cNvSpPr txBox="1">
              <a:spLocks noChangeArrowheads="1"/>
            </p:cNvSpPr>
            <p:nvPr/>
          </p:nvSpPr>
          <p:spPr bwMode="auto">
            <a:xfrm>
              <a:off x="1824" y="3312"/>
              <a:ext cx="43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е-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683" name="Group 59"/>
          <p:cNvGrpSpPr>
            <a:grpSpLocks/>
          </p:cNvGrpSpPr>
          <p:nvPr/>
        </p:nvGrpSpPr>
        <p:grpSpPr bwMode="auto">
          <a:xfrm>
            <a:off x="3429002" y="4365170"/>
            <a:ext cx="685801" cy="1438275"/>
            <a:chOff x="2160" y="2736"/>
            <a:chExt cx="432" cy="906"/>
          </a:xfrm>
        </p:grpSpPr>
        <p:sp>
          <p:nvSpPr>
            <p:cNvPr id="34899" name="Freeform 60"/>
            <p:cNvSpPr>
              <a:spLocks/>
            </p:cNvSpPr>
            <p:nvPr/>
          </p:nvSpPr>
          <p:spPr bwMode="auto">
            <a:xfrm>
              <a:off x="2208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0" name="Text Box 61"/>
            <p:cNvSpPr txBox="1">
              <a:spLocks noChangeArrowheads="1"/>
            </p:cNvSpPr>
            <p:nvPr/>
          </p:nvSpPr>
          <p:spPr bwMode="auto">
            <a:xfrm>
              <a:off x="2160" y="3312"/>
              <a:ext cx="43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е-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686" name="Group 62"/>
          <p:cNvGrpSpPr>
            <a:grpSpLocks/>
          </p:cNvGrpSpPr>
          <p:nvPr/>
        </p:nvGrpSpPr>
        <p:grpSpPr bwMode="auto">
          <a:xfrm>
            <a:off x="3886200" y="4365171"/>
            <a:ext cx="762000" cy="1433513"/>
            <a:chOff x="2448" y="2736"/>
            <a:chExt cx="480" cy="903"/>
          </a:xfrm>
        </p:grpSpPr>
        <p:sp>
          <p:nvSpPr>
            <p:cNvPr id="34897" name="Freeform 63"/>
            <p:cNvSpPr>
              <a:spLocks/>
            </p:cNvSpPr>
            <p:nvPr/>
          </p:nvSpPr>
          <p:spPr bwMode="auto">
            <a:xfrm>
              <a:off x="2544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8" name="Text Box 64"/>
            <p:cNvSpPr txBox="1">
              <a:spLocks noChangeArrowheads="1"/>
            </p:cNvSpPr>
            <p:nvPr/>
          </p:nvSpPr>
          <p:spPr bwMode="auto">
            <a:xfrm>
              <a:off x="2448" y="3312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ли,</a:t>
              </a:r>
            </a:p>
          </p:txBody>
        </p:sp>
      </p:grpSp>
      <p:grpSp>
        <p:nvGrpSpPr>
          <p:cNvPr id="26689" name="Group 65"/>
          <p:cNvGrpSpPr>
            <a:grpSpLocks/>
          </p:cNvGrpSpPr>
          <p:nvPr/>
        </p:nvGrpSpPr>
        <p:grpSpPr bwMode="auto">
          <a:xfrm>
            <a:off x="609600" y="4365171"/>
            <a:ext cx="762000" cy="1433513"/>
            <a:chOff x="384" y="2736"/>
            <a:chExt cx="480" cy="903"/>
          </a:xfrm>
        </p:grpSpPr>
        <p:sp>
          <p:nvSpPr>
            <p:cNvPr id="34895" name="Freeform 66"/>
            <p:cNvSpPr>
              <a:spLocks/>
            </p:cNvSpPr>
            <p:nvPr/>
          </p:nvSpPr>
          <p:spPr bwMode="auto">
            <a:xfrm>
              <a:off x="480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6" name="Text Box 67"/>
            <p:cNvSpPr txBox="1">
              <a:spLocks noChangeArrowheads="1"/>
            </p:cNvSpPr>
            <p:nvPr/>
          </p:nvSpPr>
          <p:spPr bwMode="auto">
            <a:xfrm>
              <a:off x="384" y="3312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ли,</a:t>
              </a:r>
            </a:p>
          </p:txBody>
        </p:sp>
      </p:grpSp>
      <p:grpSp>
        <p:nvGrpSpPr>
          <p:cNvPr id="26692" name="Group 68"/>
          <p:cNvGrpSpPr>
            <a:grpSpLocks/>
          </p:cNvGrpSpPr>
          <p:nvPr/>
        </p:nvGrpSpPr>
        <p:grpSpPr bwMode="auto">
          <a:xfrm>
            <a:off x="1219200" y="4365171"/>
            <a:ext cx="623888" cy="1433513"/>
            <a:chOff x="768" y="2736"/>
            <a:chExt cx="393" cy="903"/>
          </a:xfrm>
        </p:grpSpPr>
        <p:sp>
          <p:nvSpPr>
            <p:cNvPr id="34893" name="Freeform 69"/>
            <p:cNvSpPr>
              <a:spLocks/>
            </p:cNvSpPr>
            <p:nvPr/>
          </p:nvSpPr>
          <p:spPr bwMode="auto">
            <a:xfrm>
              <a:off x="816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4" name="Text Box 70"/>
            <p:cNvSpPr txBox="1">
              <a:spLocks noChangeArrowheads="1"/>
            </p:cNvSpPr>
            <p:nvPr/>
          </p:nvSpPr>
          <p:spPr bwMode="auto">
            <a:xfrm>
              <a:off x="768" y="3312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е-</a:t>
              </a:r>
            </a:p>
          </p:txBody>
        </p:sp>
      </p:grpSp>
      <p:grpSp>
        <p:nvGrpSpPr>
          <p:cNvPr id="26695" name="Group 71"/>
          <p:cNvGrpSpPr>
            <a:grpSpLocks/>
          </p:cNvGrpSpPr>
          <p:nvPr/>
        </p:nvGrpSpPr>
        <p:grpSpPr bwMode="auto">
          <a:xfrm>
            <a:off x="1676400" y="4365171"/>
            <a:ext cx="700088" cy="1433513"/>
            <a:chOff x="1056" y="2736"/>
            <a:chExt cx="441" cy="903"/>
          </a:xfrm>
        </p:grpSpPr>
        <p:sp>
          <p:nvSpPr>
            <p:cNvPr id="34891" name="Freeform 72"/>
            <p:cNvSpPr>
              <a:spLocks/>
            </p:cNvSpPr>
            <p:nvPr/>
          </p:nvSpPr>
          <p:spPr bwMode="auto">
            <a:xfrm>
              <a:off x="1152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2" name="Text Box 73"/>
            <p:cNvSpPr txBox="1">
              <a:spLocks noChangeArrowheads="1"/>
            </p:cNvSpPr>
            <p:nvPr/>
          </p:nvSpPr>
          <p:spPr bwMode="auto">
            <a:xfrm>
              <a:off x="1056" y="3312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</a:t>
              </a:r>
            </a:p>
          </p:txBody>
        </p:sp>
      </p:grpSp>
      <p:grpSp>
        <p:nvGrpSpPr>
          <p:cNvPr id="26698" name="Group 74"/>
          <p:cNvGrpSpPr>
            <a:grpSpLocks/>
          </p:cNvGrpSpPr>
          <p:nvPr/>
        </p:nvGrpSpPr>
        <p:grpSpPr bwMode="auto">
          <a:xfrm>
            <a:off x="4495804" y="4365171"/>
            <a:ext cx="623888" cy="1433513"/>
            <a:chOff x="2832" y="2736"/>
            <a:chExt cx="393" cy="903"/>
          </a:xfrm>
        </p:grpSpPr>
        <p:sp>
          <p:nvSpPr>
            <p:cNvPr id="34889" name="Freeform 75"/>
            <p:cNvSpPr>
              <a:spLocks/>
            </p:cNvSpPr>
            <p:nvPr/>
          </p:nvSpPr>
          <p:spPr bwMode="auto">
            <a:xfrm>
              <a:off x="2880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90" name="Text Box 76"/>
            <p:cNvSpPr txBox="1">
              <a:spLocks noChangeArrowheads="1"/>
            </p:cNvSpPr>
            <p:nvPr/>
          </p:nvSpPr>
          <p:spPr bwMode="auto">
            <a:xfrm>
              <a:off x="2832" y="3312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</a:t>
              </a:r>
            </a:p>
          </p:txBody>
        </p: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6700837" y="4365170"/>
            <a:ext cx="628650" cy="1438275"/>
            <a:chOff x="4221" y="2736"/>
            <a:chExt cx="396" cy="906"/>
          </a:xfrm>
        </p:grpSpPr>
        <p:sp>
          <p:nvSpPr>
            <p:cNvPr id="34887" name="Freeform 78"/>
            <p:cNvSpPr>
              <a:spLocks/>
            </p:cNvSpPr>
            <p:nvPr/>
          </p:nvSpPr>
          <p:spPr bwMode="auto">
            <a:xfrm>
              <a:off x="4272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8" name="Text Box 79"/>
            <p:cNvSpPr txBox="1">
              <a:spLocks noChangeArrowheads="1"/>
            </p:cNvSpPr>
            <p:nvPr/>
          </p:nvSpPr>
          <p:spPr bwMode="auto">
            <a:xfrm>
              <a:off x="4221" y="3312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</a:t>
              </a:r>
            </a:p>
          </p:txBody>
        </p:sp>
      </p:grpSp>
      <p:grpSp>
        <p:nvGrpSpPr>
          <p:cNvPr id="26704" name="Group 80"/>
          <p:cNvGrpSpPr>
            <a:grpSpLocks/>
          </p:cNvGrpSpPr>
          <p:nvPr/>
        </p:nvGrpSpPr>
        <p:grpSpPr bwMode="auto">
          <a:xfrm>
            <a:off x="7239006" y="4365170"/>
            <a:ext cx="668338" cy="1438275"/>
            <a:chOff x="4560" y="2736"/>
            <a:chExt cx="421" cy="906"/>
          </a:xfrm>
        </p:grpSpPr>
        <p:sp>
          <p:nvSpPr>
            <p:cNvPr id="34885" name="Freeform 81"/>
            <p:cNvSpPr>
              <a:spLocks/>
            </p:cNvSpPr>
            <p:nvPr/>
          </p:nvSpPr>
          <p:spPr bwMode="auto">
            <a:xfrm>
              <a:off x="4608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6" name="Text Box 82"/>
            <p:cNvSpPr txBox="1">
              <a:spLocks noChangeArrowheads="1"/>
            </p:cNvSpPr>
            <p:nvPr/>
          </p:nvSpPr>
          <p:spPr bwMode="auto">
            <a:xfrm>
              <a:off x="4560" y="3312"/>
              <a:ext cx="4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у-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07" name="Group 83"/>
          <p:cNvGrpSpPr>
            <a:grpSpLocks/>
          </p:cNvGrpSpPr>
          <p:nvPr/>
        </p:nvGrpSpPr>
        <p:grpSpPr bwMode="auto">
          <a:xfrm>
            <a:off x="7772406" y="4365170"/>
            <a:ext cx="685801" cy="1438275"/>
            <a:chOff x="4896" y="2736"/>
            <a:chExt cx="432" cy="906"/>
          </a:xfrm>
        </p:grpSpPr>
        <p:sp>
          <p:nvSpPr>
            <p:cNvPr id="34883" name="Freeform 84"/>
            <p:cNvSpPr>
              <a:spLocks/>
            </p:cNvSpPr>
            <p:nvPr/>
          </p:nvSpPr>
          <p:spPr bwMode="auto">
            <a:xfrm>
              <a:off x="4944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4" name="Text Box 85"/>
            <p:cNvSpPr txBox="1">
              <a:spLocks noChangeArrowheads="1"/>
            </p:cNvSpPr>
            <p:nvPr/>
          </p:nvSpPr>
          <p:spPr bwMode="auto">
            <a:xfrm>
              <a:off x="4896" y="3312"/>
              <a:ext cx="43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е-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10" name="Group 86"/>
          <p:cNvGrpSpPr>
            <a:grpSpLocks/>
          </p:cNvGrpSpPr>
          <p:nvPr/>
        </p:nvGrpSpPr>
        <p:grpSpPr bwMode="auto">
          <a:xfrm>
            <a:off x="8275643" y="4365171"/>
            <a:ext cx="715963" cy="1433513"/>
            <a:chOff x="5213" y="2736"/>
            <a:chExt cx="451" cy="903"/>
          </a:xfrm>
        </p:grpSpPr>
        <p:sp>
          <p:nvSpPr>
            <p:cNvPr id="34881" name="Freeform 87"/>
            <p:cNvSpPr>
              <a:spLocks/>
            </p:cNvSpPr>
            <p:nvPr/>
          </p:nvSpPr>
          <p:spPr bwMode="auto">
            <a:xfrm>
              <a:off x="5280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2" name="Text Box 88"/>
            <p:cNvSpPr txBox="1">
              <a:spLocks noChangeArrowheads="1"/>
            </p:cNvSpPr>
            <p:nvPr/>
          </p:nvSpPr>
          <p:spPr bwMode="auto">
            <a:xfrm>
              <a:off x="5213" y="3312"/>
              <a:ext cx="45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ли,</a:t>
              </a:r>
            </a:p>
          </p:txBody>
        </p:sp>
      </p:grpSp>
      <p:grpSp>
        <p:nvGrpSpPr>
          <p:cNvPr id="26713" name="Group 89"/>
          <p:cNvGrpSpPr>
            <a:grpSpLocks/>
          </p:cNvGrpSpPr>
          <p:nvPr/>
        </p:nvGrpSpPr>
        <p:grpSpPr bwMode="auto">
          <a:xfrm>
            <a:off x="5029206" y="4365170"/>
            <a:ext cx="876301" cy="1438275"/>
            <a:chOff x="3168" y="2736"/>
            <a:chExt cx="552" cy="906"/>
          </a:xfrm>
        </p:grpSpPr>
        <p:sp>
          <p:nvSpPr>
            <p:cNvPr id="34879" name="Freeform 90"/>
            <p:cNvSpPr>
              <a:spLocks/>
            </p:cNvSpPr>
            <p:nvPr/>
          </p:nvSpPr>
          <p:spPr bwMode="auto">
            <a:xfrm>
              <a:off x="3216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0" name="Text Box 91"/>
            <p:cNvSpPr txBox="1">
              <a:spLocks noChangeArrowheads="1"/>
            </p:cNvSpPr>
            <p:nvPr/>
          </p:nvSpPr>
          <p:spPr bwMode="auto">
            <a:xfrm>
              <a:off x="3168" y="3312"/>
              <a:ext cx="55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ол-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16" name="Group 92"/>
          <p:cNvGrpSpPr>
            <a:grpSpLocks/>
          </p:cNvGrpSpPr>
          <p:nvPr/>
        </p:nvGrpSpPr>
        <p:grpSpPr bwMode="auto">
          <a:xfrm>
            <a:off x="5638800" y="4365171"/>
            <a:ext cx="609600" cy="1433513"/>
            <a:chOff x="3552" y="2736"/>
            <a:chExt cx="384" cy="903"/>
          </a:xfrm>
        </p:grpSpPr>
        <p:sp>
          <p:nvSpPr>
            <p:cNvPr id="34877" name="Freeform 93"/>
            <p:cNvSpPr>
              <a:spLocks/>
            </p:cNvSpPr>
            <p:nvPr/>
          </p:nvSpPr>
          <p:spPr bwMode="auto">
            <a:xfrm>
              <a:off x="3552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78" name="Text Box 94"/>
            <p:cNvSpPr txBox="1">
              <a:spLocks noChangeArrowheads="1"/>
            </p:cNvSpPr>
            <p:nvPr/>
          </p:nvSpPr>
          <p:spPr bwMode="auto">
            <a:xfrm>
              <a:off x="3552" y="3312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</a:t>
              </a:r>
            </a:p>
          </p:txBody>
        </p:sp>
      </p:grpSp>
      <p:grpSp>
        <p:nvGrpSpPr>
          <p:cNvPr id="26719" name="Group 95"/>
          <p:cNvGrpSpPr>
            <a:grpSpLocks/>
          </p:cNvGrpSpPr>
          <p:nvPr/>
        </p:nvGrpSpPr>
        <p:grpSpPr bwMode="auto">
          <a:xfrm>
            <a:off x="5926141" y="4365171"/>
            <a:ext cx="931863" cy="1433513"/>
            <a:chOff x="3733" y="2736"/>
            <a:chExt cx="587" cy="903"/>
          </a:xfrm>
        </p:grpSpPr>
        <p:sp>
          <p:nvSpPr>
            <p:cNvPr id="34875" name="Freeform 96"/>
            <p:cNvSpPr>
              <a:spLocks/>
            </p:cNvSpPr>
            <p:nvPr/>
          </p:nvSpPr>
          <p:spPr bwMode="auto">
            <a:xfrm>
              <a:off x="3888" y="2736"/>
              <a:ext cx="345" cy="529"/>
            </a:xfrm>
            <a:custGeom>
              <a:avLst/>
              <a:gdLst>
                <a:gd name="T0" fmla="*/ 762 w 288"/>
                <a:gd name="T1" fmla="*/ 355 h 489"/>
                <a:gd name="T2" fmla="*/ 701 w 288"/>
                <a:gd name="T3" fmla="*/ 318 h 489"/>
                <a:gd name="T4" fmla="*/ 637 w 288"/>
                <a:gd name="T5" fmla="*/ 280 h 489"/>
                <a:gd name="T6" fmla="*/ 575 w 288"/>
                <a:gd name="T7" fmla="*/ 239 h 489"/>
                <a:gd name="T8" fmla="*/ 528 w 288"/>
                <a:gd name="T9" fmla="*/ 198 h 489"/>
                <a:gd name="T10" fmla="*/ 513 w 288"/>
                <a:gd name="T11" fmla="*/ 166 h 489"/>
                <a:gd name="T12" fmla="*/ 549 w 288"/>
                <a:gd name="T13" fmla="*/ 153 h 489"/>
                <a:gd name="T14" fmla="*/ 636 w 288"/>
                <a:gd name="T15" fmla="*/ 188 h 489"/>
                <a:gd name="T16" fmla="*/ 706 w 288"/>
                <a:gd name="T17" fmla="*/ 228 h 489"/>
                <a:gd name="T18" fmla="*/ 758 w 288"/>
                <a:gd name="T19" fmla="*/ 267 h 489"/>
                <a:gd name="T20" fmla="*/ 788 w 288"/>
                <a:gd name="T21" fmla="*/ 306 h 489"/>
                <a:gd name="T22" fmla="*/ 798 w 288"/>
                <a:gd name="T23" fmla="*/ 349 h 489"/>
                <a:gd name="T24" fmla="*/ 824 w 288"/>
                <a:gd name="T25" fmla="*/ 366 h 489"/>
                <a:gd name="T26" fmla="*/ 833 w 288"/>
                <a:gd name="T27" fmla="*/ 308 h 489"/>
                <a:gd name="T28" fmla="*/ 810 w 288"/>
                <a:gd name="T29" fmla="*/ 257 h 489"/>
                <a:gd name="T30" fmla="*/ 798 w 288"/>
                <a:gd name="T31" fmla="*/ 239 h 489"/>
                <a:gd name="T32" fmla="*/ 744 w 288"/>
                <a:gd name="T33" fmla="*/ 190 h 489"/>
                <a:gd name="T34" fmla="*/ 710 w 288"/>
                <a:gd name="T35" fmla="*/ 169 h 489"/>
                <a:gd name="T36" fmla="*/ 683 w 288"/>
                <a:gd name="T37" fmla="*/ 149 h 489"/>
                <a:gd name="T38" fmla="*/ 641 w 288"/>
                <a:gd name="T39" fmla="*/ 132 h 489"/>
                <a:gd name="T40" fmla="*/ 594 w 288"/>
                <a:gd name="T41" fmla="*/ 104 h 489"/>
                <a:gd name="T42" fmla="*/ 556 w 288"/>
                <a:gd name="T43" fmla="*/ 80 h 489"/>
                <a:gd name="T44" fmla="*/ 523 w 288"/>
                <a:gd name="T45" fmla="*/ 51 h 489"/>
                <a:gd name="T46" fmla="*/ 510 w 288"/>
                <a:gd name="T47" fmla="*/ 15 h 489"/>
                <a:gd name="T48" fmla="*/ 510 w 288"/>
                <a:gd name="T49" fmla="*/ 0 h 489"/>
                <a:gd name="T50" fmla="*/ 444 w 288"/>
                <a:gd name="T51" fmla="*/ 604 h 489"/>
                <a:gd name="T52" fmla="*/ 383 w 288"/>
                <a:gd name="T53" fmla="*/ 595 h 489"/>
                <a:gd name="T54" fmla="*/ 313 w 288"/>
                <a:gd name="T55" fmla="*/ 591 h 489"/>
                <a:gd name="T56" fmla="*/ 211 w 288"/>
                <a:gd name="T57" fmla="*/ 601 h 489"/>
                <a:gd name="T58" fmla="*/ 138 w 288"/>
                <a:gd name="T59" fmla="*/ 617 h 489"/>
                <a:gd name="T60" fmla="*/ 62 w 288"/>
                <a:gd name="T61" fmla="*/ 647 h 489"/>
                <a:gd name="T62" fmla="*/ 20 w 288"/>
                <a:gd name="T63" fmla="*/ 672 h 489"/>
                <a:gd name="T64" fmla="*/ 0 w 288"/>
                <a:gd name="T65" fmla="*/ 701 h 489"/>
                <a:gd name="T66" fmla="*/ 2 w 288"/>
                <a:gd name="T67" fmla="*/ 727 h 489"/>
                <a:gd name="T68" fmla="*/ 29 w 288"/>
                <a:gd name="T69" fmla="*/ 752 h 489"/>
                <a:gd name="T70" fmla="*/ 72 w 288"/>
                <a:gd name="T71" fmla="*/ 768 h 489"/>
                <a:gd name="T72" fmla="*/ 164 w 288"/>
                <a:gd name="T73" fmla="*/ 783 h 489"/>
                <a:gd name="T74" fmla="*/ 252 w 288"/>
                <a:gd name="T75" fmla="*/ 777 h 489"/>
                <a:gd name="T76" fmla="*/ 327 w 288"/>
                <a:gd name="T77" fmla="*/ 765 h 489"/>
                <a:gd name="T78" fmla="*/ 385 w 288"/>
                <a:gd name="T79" fmla="*/ 752 h 489"/>
                <a:gd name="T80" fmla="*/ 435 w 288"/>
                <a:gd name="T81" fmla="*/ 732 h 489"/>
                <a:gd name="T82" fmla="*/ 485 w 288"/>
                <a:gd name="T83" fmla="*/ 706 h 489"/>
                <a:gd name="T84" fmla="*/ 510 w 288"/>
                <a:gd name="T85" fmla="*/ 301 h 489"/>
                <a:gd name="T86" fmla="*/ 535 w 288"/>
                <a:gd name="T87" fmla="*/ 309 h 489"/>
                <a:gd name="T88" fmla="*/ 571 w 288"/>
                <a:gd name="T89" fmla="*/ 325 h 489"/>
                <a:gd name="T90" fmla="*/ 637 w 288"/>
                <a:gd name="T91" fmla="*/ 347 h 489"/>
                <a:gd name="T92" fmla="*/ 674 w 288"/>
                <a:gd name="T93" fmla="*/ 361 h 489"/>
                <a:gd name="T94" fmla="*/ 738 w 288"/>
                <a:gd name="T95" fmla="*/ 391 h 489"/>
                <a:gd name="T96" fmla="*/ 774 w 288"/>
                <a:gd name="T97" fmla="*/ 415 h 489"/>
                <a:gd name="T98" fmla="*/ 805 w 288"/>
                <a:gd name="T99" fmla="*/ 446 h 489"/>
                <a:gd name="T100" fmla="*/ 819 w 288"/>
                <a:gd name="T101" fmla="*/ 495 h 489"/>
                <a:gd name="T102" fmla="*/ 811 w 288"/>
                <a:gd name="T103" fmla="*/ 532 h 489"/>
                <a:gd name="T104" fmla="*/ 789 w 288"/>
                <a:gd name="T105" fmla="*/ 582 h 489"/>
                <a:gd name="T106" fmla="*/ 781 w 288"/>
                <a:gd name="T107" fmla="*/ 619 h 489"/>
                <a:gd name="T108" fmla="*/ 822 w 288"/>
                <a:gd name="T109" fmla="*/ 570 h 489"/>
                <a:gd name="T110" fmla="*/ 841 w 288"/>
                <a:gd name="T111" fmla="*/ 524 h 489"/>
                <a:gd name="T112" fmla="*/ 849 w 288"/>
                <a:gd name="T113" fmla="*/ 478 h 489"/>
                <a:gd name="T114" fmla="*/ 840 w 288"/>
                <a:gd name="T115" fmla="*/ 446 h 489"/>
                <a:gd name="T116" fmla="*/ 818 w 288"/>
                <a:gd name="T117" fmla="*/ 400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76" name="Text Box 97"/>
            <p:cNvSpPr txBox="1">
              <a:spLocks noChangeArrowheads="1"/>
            </p:cNvSpPr>
            <p:nvPr/>
          </p:nvSpPr>
          <p:spPr bwMode="auto">
            <a:xfrm>
              <a:off x="3733" y="3312"/>
              <a:ext cx="58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-ли</a:t>
              </a: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  <p:sp>
        <p:nvSpPr>
          <p:cNvPr id="26722" name="Text Box 98"/>
          <p:cNvSpPr txBox="1">
            <a:spLocks noChangeArrowheads="1"/>
          </p:cNvSpPr>
          <p:nvPr/>
        </p:nvSpPr>
        <p:spPr bwMode="auto">
          <a:xfrm>
            <a:off x="152400" y="573677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</a:p>
        </p:txBody>
      </p:sp>
      <p:sp>
        <p:nvSpPr>
          <p:cNvPr id="26723" name="Text Box 99"/>
          <p:cNvSpPr txBox="1">
            <a:spLocks noChangeArrowheads="1"/>
          </p:cNvSpPr>
          <p:nvPr/>
        </p:nvSpPr>
        <p:spPr bwMode="auto">
          <a:xfrm>
            <a:off x="2286000" y="57367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24" name="Text Box 100"/>
          <p:cNvSpPr txBox="1">
            <a:spLocks noChangeArrowheads="1"/>
          </p:cNvSpPr>
          <p:nvPr/>
        </p:nvSpPr>
        <p:spPr bwMode="auto">
          <a:xfrm>
            <a:off x="2743199" y="5736771"/>
            <a:ext cx="95250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ли,</a:t>
            </a:r>
          </a:p>
        </p:txBody>
      </p:sp>
      <p:sp>
        <p:nvSpPr>
          <p:cNvPr id="26725" name="Text Box 101"/>
          <p:cNvSpPr txBox="1">
            <a:spLocks noChangeArrowheads="1"/>
          </p:cNvSpPr>
          <p:nvPr/>
        </p:nvSpPr>
        <p:spPr bwMode="auto">
          <a:xfrm>
            <a:off x="3429000" y="5736771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26" name="Text Box 102"/>
          <p:cNvSpPr txBox="1">
            <a:spLocks noChangeArrowheads="1"/>
          </p:cNvSpPr>
          <p:nvPr/>
        </p:nvSpPr>
        <p:spPr bwMode="auto">
          <a:xfrm>
            <a:off x="3886200" y="573677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ли,</a:t>
            </a:r>
          </a:p>
        </p:txBody>
      </p:sp>
      <p:sp>
        <p:nvSpPr>
          <p:cNvPr id="26727" name="Text Box 103"/>
          <p:cNvSpPr txBox="1">
            <a:spLocks noChangeArrowheads="1"/>
          </p:cNvSpPr>
          <p:nvPr/>
        </p:nvSpPr>
        <p:spPr bwMode="auto">
          <a:xfrm>
            <a:off x="609600" y="573677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ли,</a:t>
            </a:r>
          </a:p>
        </p:txBody>
      </p:sp>
      <p:sp>
        <p:nvSpPr>
          <p:cNvPr id="26728" name="Text Box 104"/>
          <p:cNvSpPr txBox="1">
            <a:spLocks noChangeArrowheads="1"/>
          </p:cNvSpPr>
          <p:nvPr/>
        </p:nvSpPr>
        <p:spPr bwMode="auto">
          <a:xfrm>
            <a:off x="1219200" y="5736771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</a:p>
        </p:txBody>
      </p:sp>
      <p:sp>
        <p:nvSpPr>
          <p:cNvPr id="26729" name="Text Box 105"/>
          <p:cNvSpPr txBox="1">
            <a:spLocks noChangeArrowheads="1"/>
          </p:cNvSpPr>
          <p:nvPr/>
        </p:nvSpPr>
        <p:spPr bwMode="auto">
          <a:xfrm>
            <a:off x="1676400" y="57367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ли,</a:t>
            </a:r>
          </a:p>
        </p:txBody>
      </p:sp>
      <p:sp>
        <p:nvSpPr>
          <p:cNvPr id="26730" name="Text Box 106"/>
          <p:cNvSpPr txBox="1">
            <a:spLocks noChangeArrowheads="1"/>
          </p:cNvSpPr>
          <p:nvPr/>
        </p:nvSpPr>
        <p:spPr bwMode="auto">
          <a:xfrm>
            <a:off x="4419600" y="5736771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</a:p>
        </p:txBody>
      </p:sp>
      <p:sp>
        <p:nvSpPr>
          <p:cNvPr id="26731" name="Text Box 107"/>
          <p:cNvSpPr txBox="1">
            <a:spLocks noChangeArrowheads="1"/>
          </p:cNvSpPr>
          <p:nvPr/>
        </p:nvSpPr>
        <p:spPr bwMode="auto">
          <a:xfrm>
            <a:off x="6674644" y="5736771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32" name="Text Box 108"/>
          <p:cNvSpPr txBox="1">
            <a:spLocks noChangeArrowheads="1"/>
          </p:cNvSpPr>
          <p:nvPr/>
        </p:nvSpPr>
        <p:spPr bwMode="auto">
          <a:xfrm>
            <a:off x="7135592" y="5747654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</a:p>
        </p:txBody>
      </p:sp>
      <p:sp>
        <p:nvSpPr>
          <p:cNvPr id="26733" name="Text Box 109"/>
          <p:cNvSpPr txBox="1">
            <a:spLocks noChangeArrowheads="1"/>
          </p:cNvSpPr>
          <p:nvPr/>
        </p:nvSpPr>
        <p:spPr bwMode="auto">
          <a:xfrm>
            <a:off x="7741444" y="575854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34" name="Text Box 110"/>
          <p:cNvSpPr txBox="1">
            <a:spLocks noChangeArrowheads="1"/>
          </p:cNvSpPr>
          <p:nvPr/>
        </p:nvSpPr>
        <p:spPr bwMode="auto">
          <a:xfrm>
            <a:off x="8274844" y="575854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ли.</a:t>
            </a:r>
          </a:p>
        </p:txBody>
      </p:sp>
      <p:sp>
        <p:nvSpPr>
          <p:cNvPr id="26735" name="Text Box 111"/>
          <p:cNvSpPr txBox="1">
            <a:spLocks noChangeArrowheads="1"/>
          </p:cNvSpPr>
          <p:nvPr/>
        </p:nvSpPr>
        <p:spPr bwMode="auto">
          <a:xfrm>
            <a:off x="5029206" y="5736771"/>
            <a:ext cx="76199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36" name="Text Box 112"/>
          <p:cNvSpPr txBox="1">
            <a:spLocks noChangeArrowheads="1"/>
          </p:cNvSpPr>
          <p:nvPr/>
        </p:nvSpPr>
        <p:spPr bwMode="auto">
          <a:xfrm>
            <a:off x="5511407" y="5747654"/>
            <a:ext cx="8294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endParaRPr lang="ru-RU" altLang="ru-RU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37" name="Text Box 113"/>
          <p:cNvSpPr txBox="1">
            <a:spLocks noChangeArrowheads="1"/>
          </p:cNvSpPr>
          <p:nvPr/>
        </p:nvSpPr>
        <p:spPr bwMode="auto">
          <a:xfrm>
            <a:off x="6026948" y="5736769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ли,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63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2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81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93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11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17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23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26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32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41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4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47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/>
      <p:bldP spid="26645" grpId="0"/>
      <p:bldP spid="26646" grpId="0"/>
      <p:bldP spid="26647" grpId="0"/>
      <p:bldP spid="26669" grpId="0"/>
      <p:bldP spid="26670" grpId="0"/>
      <p:bldP spid="26671" grpId="0"/>
      <p:bldP spid="26672" grpId="0"/>
      <p:bldP spid="26673" grpId="0"/>
      <p:bldP spid="26674" grpId="0"/>
      <p:bldP spid="26675" grpId="0"/>
      <p:bldP spid="26676" grpId="0"/>
      <p:bldP spid="26722" grpId="0"/>
      <p:bldP spid="26723" grpId="0"/>
      <p:bldP spid="26724" grpId="0"/>
      <p:bldP spid="26725" grpId="0"/>
      <p:bldP spid="26726" grpId="0"/>
      <p:bldP spid="26727" grpId="0"/>
      <p:bldP spid="26728" grpId="0"/>
      <p:bldP spid="26729" grpId="0"/>
      <p:bldP spid="26730" grpId="0"/>
      <p:bldP spid="26731" grpId="0"/>
      <p:bldP spid="26732" grpId="0"/>
      <p:bldP spid="26733" grpId="0"/>
      <p:bldP spid="26734" grpId="0"/>
      <p:bldP spid="26735" grpId="0"/>
      <p:bldP spid="26736" grpId="0"/>
      <p:bldP spid="267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1860960" y="1134454"/>
            <a:ext cx="5600702" cy="4885346"/>
          </a:xfrm>
          <a:prstGeom prst="foldedCorner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42" name="Freeform 4"/>
          <p:cNvSpPr>
            <a:spLocks/>
          </p:cNvSpPr>
          <p:nvPr/>
        </p:nvSpPr>
        <p:spPr bwMode="auto">
          <a:xfrm rot="10800000">
            <a:off x="2334162" y="1360490"/>
            <a:ext cx="405050" cy="1017127"/>
          </a:xfrm>
          <a:custGeom>
            <a:avLst/>
            <a:gdLst>
              <a:gd name="T0" fmla="*/ 0 w 175"/>
              <a:gd name="T1" fmla="*/ 2147483647 h 489"/>
              <a:gd name="T2" fmla="*/ 0 w 175"/>
              <a:gd name="T3" fmla="*/ 2147483647 h 489"/>
              <a:gd name="T4" fmla="*/ 2147483647 w 175"/>
              <a:gd name="T5" fmla="*/ 2147483647 h 489"/>
              <a:gd name="T6" fmla="*/ 2147483647 w 175"/>
              <a:gd name="T7" fmla="*/ 2147483647 h 489"/>
              <a:gd name="T8" fmla="*/ 2147483647 w 175"/>
              <a:gd name="T9" fmla="*/ 2147483647 h 489"/>
              <a:gd name="T10" fmla="*/ 2147483647 w 175"/>
              <a:gd name="T11" fmla="*/ 2147483647 h 489"/>
              <a:gd name="T12" fmla="*/ 2147483647 w 175"/>
              <a:gd name="T13" fmla="*/ 2147483647 h 489"/>
              <a:gd name="T14" fmla="*/ 2147483647 w 175"/>
              <a:gd name="T15" fmla="*/ 2147483647 h 489"/>
              <a:gd name="T16" fmla="*/ 2147483647 w 175"/>
              <a:gd name="T17" fmla="*/ 2147483647 h 489"/>
              <a:gd name="T18" fmla="*/ 2147483647 w 175"/>
              <a:gd name="T19" fmla="*/ 2147483647 h 489"/>
              <a:gd name="T20" fmla="*/ 2147483647 w 175"/>
              <a:gd name="T21" fmla="*/ 2147483647 h 489"/>
              <a:gd name="T22" fmla="*/ 2147483647 w 175"/>
              <a:gd name="T23" fmla="*/ 2147483647 h 489"/>
              <a:gd name="T24" fmla="*/ 2147483647 w 175"/>
              <a:gd name="T25" fmla="*/ 0 h 489"/>
              <a:gd name="T26" fmla="*/ 2147483647 w 175"/>
              <a:gd name="T27" fmla="*/ 2147483647 h 489"/>
              <a:gd name="T28" fmla="*/ 2147483647 w 175"/>
              <a:gd name="T29" fmla="*/ 2147483647 h 489"/>
              <a:gd name="T30" fmla="*/ 2147483647 w 175"/>
              <a:gd name="T31" fmla="*/ 2147483647 h 489"/>
              <a:gd name="T32" fmla="*/ 2147483647 w 175"/>
              <a:gd name="T33" fmla="*/ 2147483647 h 489"/>
              <a:gd name="T34" fmla="*/ 2147483647 w 175"/>
              <a:gd name="T35" fmla="*/ 2147483647 h 489"/>
              <a:gd name="T36" fmla="*/ 2147483647 w 175"/>
              <a:gd name="T37" fmla="*/ 2147483647 h 489"/>
              <a:gd name="T38" fmla="*/ 2147483647 w 175"/>
              <a:gd name="T39" fmla="*/ 2147483647 h 489"/>
              <a:gd name="T40" fmla="*/ 2147483647 w 175"/>
              <a:gd name="T41" fmla="*/ 2147483647 h 489"/>
              <a:gd name="T42" fmla="*/ 2147483647 w 175"/>
              <a:gd name="T43" fmla="*/ 2147483647 h 489"/>
              <a:gd name="T44" fmla="*/ 2147483647 w 175"/>
              <a:gd name="T45" fmla="*/ 2147483647 h 489"/>
              <a:gd name="T46" fmla="*/ 2147483647 w 175"/>
              <a:gd name="T47" fmla="*/ 2147483647 h 489"/>
              <a:gd name="T48" fmla="*/ 2147483647 w 175"/>
              <a:gd name="T49" fmla="*/ 2147483647 h 489"/>
              <a:gd name="T50" fmla="*/ 2147483647 w 175"/>
              <a:gd name="T51" fmla="*/ 2147483647 h 489"/>
              <a:gd name="T52" fmla="*/ 2147483647 w 175"/>
              <a:gd name="T53" fmla="*/ 2147483647 h 489"/>
              <a:gd name="T54" fmla="*/ 2147483647 w 175"/>
              <a:gd name="T55" fmla="*/ 2147483647 h 489"/>
              <a:gd name="T56" fmla="*/ 2147483647 w 175"/>
              <a:gd name="T57" fmla="*/ 2147483647 h 489"/>
              <a:gd name="T58" fmla="*/ 2147483647 w 175"/>
              <a:gd name="T59" fmla="*/ 2147483647 h 489"/>
              <a:gd name="T60" fmla="*/ 2147483647 w 175"/>
              <a:gd name="T61" fmla="*/ 2147483647 h 489"/>
              <a:gd name="T62" fmla="*/ 2147483647 w 175"/>
              <a:gd name="T63" fmla="*/ 2147483647 h 489"/>
              <a:gd name="T64" fmla="*/ 2147483647 w 175"/>
              <a:gd name="T65" fmla="*/ 2147483647 h 489"/>
              <a:gd name="T66" fmla="*/ 0 w 175"/>
              <a:gd name="T67" fmla="*/ 2147483647 h 4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5" h="489">
                <a:moveTo>
                  <a:pt x="0" y="488"/>
                </a:moveTo>
                <a:lnTo>
                  <a:pt x="0" y="80"/>
                </a:lnTo>
                <a:lnTo>
                  <a:pt x="0" y="76"/>
                </a:lnTo>
                <a:lnTo>
                  <a:pt x="0" y="71"/>
                </a:lnTo>
                <a:lnTo>
                  <a:pt x="1" y="66"/>
                </a:lnTo>
                <a:lnTo>
                  <a:pt x="3" y="61"/>
                </a:lnTo>
                <a:lnTo>
                  <a:pt x="5" y="56"/>
                </a:lnTo>
                <a:lnTo>
                  <a:pt x="8" y="51"/>
                </a:lnTo>
                <a:lnTo>
                  <a:pt x="11" y="45"/>
                </a:lnTo>
                <a:lnTo>
                  <a:pt x="15" y="40"/>
                </a:lnTo>
                <a:lnTo>
                  <a:pt x="20" y="35"/>
                </a:lnTo>
                <a:lnTo>
                  <a:pt x="27" y="29"/>
                </a:lnTo>
                <a:lnTo>
                  <a:pt x="33" y="25"/>
                </a:lnTo>
                <a:lnTo>
                  <a:pt x="39" y="21"/>
                </a:lnTo>
                <a:lnTo>
                  <a:pt x="44" y="18"/>
                </a:lnTo>
                <a:lnTo>
                  <a:pt x="47" y="16"/>
                </a:lnTo>
                <a:lnTo>
                  <a:pt x="53" y="14"/>
                </a:lnTo>
                <a:lnTo>
                  <a:pt x="60" y="11"/>
                </a:lnTo>
                <a:lnTo>
                  <a:pt x="63" y="9"/>
                </a:lnTo>
                <a:lnTo>
                  <a:pt x="72" y="6"/>
                </a:lnTo>
                <a:lnTo>
                  <a:pt x="81" y="4"/>
                </a:lnTo>
                <a:lnTo>
                  <a:pt x="89" y="2"/>
                </a:lnTo>
                <a:lnTo>
                  <a:pt x="98" y="1"/>
                </a:lnTo>
                <a:lnTo>
                  <a:pt x="106" y="0"/>
                </a:lnTo>
                <a:lnTo>
                  <a:pt x="117" y="0"/>
                </a:lnTo>
                <a:lnTo>
                  <a:pt x="124" y="1"/>
                </a:lnTo>
                <a:lnTo>
                  <a:pt x="130" y="2"/>
                </a:lnTo>
                <a:lnTo>
                  <a:pt x="137" y="3"/>
                </a:lnTo>
                <a:lnTo>
                  <a:pt x="144" y="6"/>
                </a:lnTo>
                <a:lnTo>
                  <a:pt x="150" y="9"/>
                </a:lnTo>
                <a:lnTo>
                  <a:pt x="156" y="11"/>
                </a:lnTo>
                <a:lnTo>
                  <a:pt x="161" y="15"/>
                </a:lnTo>
                <a:lnTo>
                  <a:pt x="165" y="19"/>
                </a:lnTo>
                <a:lnTo>
                  <a:pt x="168" y="24"/>
                </a:lnTo>
                <a:lnTo>
                  <a:pt x="171" y="28"/>
                </a:lnTo>
                <a:lnTo>
                  <a:pt x="172" y="31"/>
                </a:lnTo>
                <a:lnTo>
                  <a:pt x="173" y="33"/>
                </a:lnTo>
                <a:lnTo>
                  <a:pt x="174" y="39"/>
                </a:lnTo>
                <a:lnTo>
                  <a:pt x="174" y="45"/>
                </a:lnTo>
                <a:lnTo>
                  <a:pt x="174" y="51"/>
                </a:lnTo>
                <a:lnTo>
                  <a:pt x="173" y="56"/>
                </a:lnTo>
                <a:lnTo>
                  <a:pt x="171" y="62"/>
                </a:lnTo>
                <a:lnTo>
                  <a:pt x="168" y="67"/>
                </a:lnTo>
                <a:lnTo>
                  <a:pt x="164" y="73"/>
                </a:lnTo>
                <a:lnTo>
                  <a:pt x="159" y="79"/>
                </a:lnTo>
                <a:lnTo>
                  <a:pt x="153" y="84"/>
                </a:lnTo>
                <a:lnTo>
                  <a:pt x="147" y="89"/>
                </a:lnTo>
                <a:lnTo>
                  <a:pt x="141" y="95"/>
                </a:lnTo>
                <a:lnTo>
                  <a:pt x="135" y="99"/>
                </a:lnTo>
                <a:lnTo>
                  <a:pt x="126" y="104"/>
                </a:lnTo>
                <a:lnTo>
                  <a:pt x="120" y="107"/>
                </a:lnTo>
                <a:lnTo>
                  <a:pt x="111" y="110"/>
                </a:lnTo>
                <a:lnTo>
                  <a:pt x="102" y="113"/>
                </a:lnTo>
                <a:lnTo>
                  <a:pt x="93" y="115"/>
                </a:lnTo>
                <a:lnTo>
                  <a:pt x="84" y="117"/>
                </a:lnTo>
                <a:lnTo>
                  <a:pt x="77" y="118"/>
                </a:lnTo>
                <a:lnTo>
                  <a:pt x="70" y="119"/>
                </a:lnTo>
                <a:lnTo>
                  <a:pt x="61" y="119"/>
                </a:lnTo>
                <a:lnTo>
                  <a:pt x="53" y="118"/>
                </a:lnTo>
                <a:lnTo>
                  <a:pt x="45" y="117"/>
                </a:lnTo>
                <a:lnTo>
                  <a:pt x="37" y="115"/>
                </a:lnTo>
                <a:lnTo>
                  <a:pt x="32" y="114"/>
                </a:lnTo>
                <a:lnTo>
                  <a:pt x="28" y="112"/>
                </a:lnTo>
                <a:lnTo>
                  <a:pt x="24" y="110"/>
                </a:lnTo>
                <a:lnTo>
                  <a:pt x="20" y="108"/>
                </a:lnTo>
                <a:lnTo>
                  <a:pt x="20" y="488"/>
                </a:lnTo>
                <a:lnTo>
                  <a:pt x="0" y="48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110326" y="1589090"/>
            <a:ext cx="8833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00"/>
                </a:solidFill>
                <a:latin typeface="Times New Roman" pitchFamily="18" charset="0"/>
              </a:rPr>
              <a:t>=</a:t>
            </a:r>
            <a:endParaRPr lang="ru-RU" altLang="ru-RU" sz="5400" dirty="0">
              <a:latin typeface="Arial" charset="0"/>
            </a:endParaRPr>
          </a:p>
        </p:txBody>
      </p:sp>
      <p:sp>
        <p:nvSpPr>
          <p:cNvPr id="35844" name="Freeform 6"/>
          <p:cNvSpPr>
            <a:spLocks/>
          </p:cNvSpPr>
          <p:nvPr/>
        </p:nvSpPr>
        <p:spPr bwMode="auto">
          <a:xfrm>
            <a:off x="6470744" y="1360490"/>
            <a:ext cx="699516" cy="1017127"/>
          </a:xfrm>
          <a:custGeom>
            <a:avLst/>
            <a:gdLst>
              <a:gd name="T0" fmla="*/ 2147483647 w 303"/>
              <a:gd name="T1" fmla="*/ 2147483647 h 488"/>
              <a:gd name="T2" fmla="*/ 2147483647 w 303"/>
              <a:gd name="T3" fmla="*/ 2147483647 h 488"/>
              <a:gd name="T4" fmla="*/ 2147483647 w 303"/>
              <a:gd name="T5" fmla="*/ 2147483647 h 488"/>
              <a:gd name="T6" fmla="*/ 2147483647 w 303"/>
              <a:gd name="T7" fmla="*/ 2147483647 h 488"/>
              <a:gd name="T8" fmla="*/ 2147483647 w 303"/>
              <a:gd name="T9" fmla="*/ 2147483647 h 488"/>
              <a:gd name="T10" fmla="*/ 2147483647 w 303"/>
              <a:gd name="T11" fmla="*/ 2147483647 h 488"/>
              <a:gd name="T12" fmla="*/ 2147483647 w 303"/>
              <a:gd name="T13" fmla="*/ 2147483647 h 488"/>
              <a:gd name="T14" fmla="*/ 2147483647 w 303"/>
              <a:gd name="T15" fmla="*/ 2147483647 h 488"/>
              <a:gd name="T16" fmla="*/ 2147483647 w 303"/>
              <a:gd name="T17" fmla="*/ 2147483647 h 488"/>
              <a:gd name="T18" fmla="*/ 2147483647 w 303"/>
              <a:gd name="T19" fmla="*/ 2147483647 h 488"/>
              <a:gd name="T20" fmla="*/ 2147483647 w 303"/>
              <a:gd name="T21" fmla="*/ 2147483647 h 488"/>
              <a:gd name="T22" fmla="*/ 2147483647 w 303"/>
              <a:gd name="T23" fmla="*/ 2147483647 h 488"/>
              <a:gd name="T24" fmla="*/ 2147483647 w 303"/>
              <a:gd name="T25" fmla="*/ 2147483647 h 488"/>
              <a:gd name="T26" fmla="*/ 2147483647 w 303"/>
              <a:gd name="T27" fmla="*/ 2147483647 h 488"/>
              <a:gd name="T28" fmla="*/ 2147483647 w 303"/>
              <a:gd name="T29" fmla="*/ 2147483647 h 488"/>
              <a:gd name="T30" fmla="*/ 2147483647 w 303"/>
              <a:gd name="T31" fmla="*/ 2147483647 h 488"/>
              <a:gd name="T32" fmla="*/ 2147483647 w 303"/>
              <a:gd name="T33" fmla="*/ 2147483647 h 488"/>
              <a:gd name="T34" fmla="*/ 2147483647 w 303"/>
              <a:gd name="T35" fmla="*/ 2147483647 h 488"/>
              <a:gd name="T36" fmla="*/ 2147483647 w 303"/>
              <a:gd name="T37" fmla="*/ 2147483647 h 488"/>
              <a:gd name="T38" fmla="*/ 2147483647 w 303"/>
              <a:gd name="T39" fmla="*/ 2147483647 h 488"/>
              <a:gd name="T40" fmla="*/ 2147483647 w 303"/>
              <a:gd name="T41" fmla="*/ 2147483647 h 488"/>
              <a:gd name="T42" fmla="*/ 2147483647 w 303"/>
              <a:gd name="T43" fmla="*/ 2147483647 h 488"/>
              <a:gd name="T44" fmla="*/ 2147483647 w 303"/>
              <a:gd name="T45" fmla="*/ 2147483647 h 488"/>
              <a:gd name="T46" fmla="*/ 2147483647 w 303"/>
              <a:gd name="T47" fmla="*/ 2147483647 h 488"/>
              <a:gd name="T48" fmla="*/ 2147483647 w 303"/>
              <a:gd name="T49" fmla="*/ 2147483647 h 488"/>
              <a:gd name="T50" fmla="*/ 2147483647 w 303"/>
              <a:gd name="T51" fmla="*/ 2147483647 h 488"/>
              <a:gd name="T52" fmla="*/ 2147483647 w 303"/>
              <a:gd name="T53" fmla="*/ 2147483647 h 488"/>
              <a:gd name="T54" fmla="*/ 2147483647 w 303"/>
              <a:gd name="T55" fmla="*/ 2147483647 h 488"/>
              <a:gd name="T56" fmla="*/ 2147483647 w 303"/>
              <a:gd name="T57" fmla="*/ 2147483647 h 488"/>
              <a:gd name="T58" fmla="*/ 2147483647 w 303"/>
              <a:gd name="T59" fmla="*/ 2147483647 h 488"/>
              <a:gd name="T60" fmla="*/ 2147483647 w 303"/>
              <a:gd name="T61" fmla="*/ 2147483647 h 488"/>
              <a:gd name="T62" fmla="*/ 2147483647 w 303"/>
              <a:gd name="T63" fmla="*/ 2147483647 h 488"/>
              <a:gd name="T64" fmla="*/ 2147483647 w 303"/>
              <a:gd name="T65" fmla="*/ 2147483647 h 488"/>
              <a:gd name="T66" fmla="*/ 2147483647 w 303"/>
              <a:gd name="T67" fmla="*/ 2147483647 h 488"/>
              <a:gd name="T68" fmla="*/ 2147483647 w 303"/>
              <a:gd name="T69" fmla="*/ 2147483647 h 488"/>
              <a:gd name="T70" fmla="*/ 2147483647 w 303"/>
              <a:gd name="T71" fmla="*/ 2147483647 h 488"/>
              <a:gd name="T72" fmla="*/ 2147483647 w 303"/>
              <a:gd name="T73" fmla="*/ 2147483647 h 488"/>
              <a:gd name="T74" fmla="*/ 2147483647 w 303"/>
              <a:gd name="T75" fmla="*/ 2147483647 h 488"/>
              <a:gd name="T76" fmla="*/ 2147483647 w 303"/>
              <a:gd name="T77" fmla="*/ 2147483647 h 488"/>
              <a:gd name="T78" fmla="*/ 2147483647 w 303"/>
              <a:gd name="T79" fmla="*/ 2147483647 h 488"/>
              <a:gd name="T80" fmla="*/ 2147483647 w 303"/>
              <a:gd name="T81" fmla="*/ 2147483647 h 488"/>
              <a:gd name="T82" fmla="*/ 2147483647 w 303"/>
              <a:gd name="T83" fmla="*/ 2147483647 h 488"/>
              <a:gd name="T84" fmla="*/ 0 w 303"/>
              <a:gd name="T85" fmla="*/ 2147483647 h 488"/>
              <a:gd name="T86" fmla="*/ 2147483647 w 303"/>
              <a:gd name="T87" fmla="*/ 2147483647 h 488"/>
              <a:gd name="T88" fmla="*/ 2147483647 w 303"/>
              <a:gd name="T89" fmla="*/ 2147483647 h 488"/>
              <a:gd name="T90" fmla="*/ 2147483647 w 303"/>
              <a:gd name="T91" fmla="*/ 2147483647 h 488"/>
              <a:gd name="T92" fmla="*/ 2147483647 w 303"/>
              <a:gd name="T93" fmla="*/ 2147483647 h 488"/>
              <a:gd name="T94" fmla="*/ 2147483647 w 303"/>
              <a:gd name="T95" fmla="*/ 2147483647 h 488"/>
              <a:gd name="T96" fmla="*/ 2147483647 w 303"/>
              <a:gd name="T97" fmla="*/ 2147483647 h 488"/>
              <a:gd name="T98" fmla="*/ 2147483647 w 303"/>
              <a:gd name="T99" fmla="*/ 2147483647 h 488"/>
              <a:gd name="T100" fmla="*/ 2147483647 w 303"/>
              <a:gd name="T101" fmla="*/ 2147483647 h 488"/>
              <a:gd name="T102" fmla="*/ 2147483647 w 303"/>
              <a:gd name="T103" fmla="*/ 2147483647 h 488"/>
              <a:gd name="T104" fmla="*/ 2147483647 w 303"/>
              <a:gd name="T105" fmla="*/ 0 h 488"/>
              <a:gd name="T106" fmla="*/ 2147483647 w 303"/>
              <a:gd name="T107" fmla="*/ 2147483647 h 4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3" h="488">
                <a:moveTo>
                  <a:pt x="174" y="4"/>
                </a:moveTo>
                <a:lnTo>
                  <a:pt x="176" y="14"/>
                </a:lnTo>
                <a:lnTo>
                  <a:pt x="179" y="26"/>
                </a:lnTo>
                <a:lnTo>
                  <a:pt x="183" y="36"/>
                </a:lnTo>
                <a:lnTo>
                  <a:pt x="187" y="46"/>
                </a:lnTo>
                <a:lnTo>
                  <a:pt x="192" y="54"/>
                </a:lnTo>
                <a:lnTo>
                  <a:pt x="198" y="62"/>
                </a:lnTo>
                <a:lnTo>
                  <a:pt x="203" y="70"/>
                </a:lnTo>
                <a:lnTo>
                  <a:pt x="211" y="80"/>
                </a:lnTo>
                <a:lnTo>
                  <a:pt x="214" y="84"/>
                </a:lnTo>
                <a:lnTo>
                  <a:pt x="224" y="95"/>
                </a:lnTo>
                <a:lnTo>
                  <a:pt x="229" y="101"/>
                </a:lnTo>
                <a:lnTo>
                  <a:pt x="239" y="112"/>
                </a:lnTo>
                <a:lnTo>
                  <a:pt x="248" y="123"/>
                </a:lnTo>
                <a:lnTo>
                  <a:pt x="256" y="132"/>
                </a:lnTo>
                <a:lnTo>
                  <a:pt x="263" y="141"/>
                </a:lnTo>
                <a:lnTo>
                  <a:pt x="272" y="153"/>
                </a:lnTo>
                <a:lnTo>
                  <a:pt x="280" y="166"/>
                </a:lnTo>
                <a:lnTo>
                  <a:pt x="287" y="179"/>
                </a:lnTo>
                <a:lnTo>
                  <a:pt x="293" y="192"/>
                </a:lnTo>
                <a:lnTo>
                  <a:pt x="297" y="205"/>
                </a:lnTo>
                <a:lnTo>
                  <a:pt x="300" y="218"/>
                </a:lnTo>
                <a:lnTo>
                  <a:pt x="301" y="232"/>
                </a:lnTo>
                <a:lnTo>
                  <a:pt x="302" y="246"/>
                </a:lnTo>
                <a:lnTo>
                  <a:pt x="302" y="256"/>
                </a:lnTo>
                <a:lnTo>
                  <a:pt x="301" y="268"/>
                </a:lnTo>
                <a:lnTo>
                  <a:pt x="297" y="283"/>
                </a:lnTo>
                <a:lnTo>
                  <a:pt x="295" y="291"/>
                </a:lnTo>
                <a:lnTo>
                  <a:pt x="290" y="308"/>
                </a:lnTo>
                <a:lnTo>
                  <a:pt x="284" y="326"/>
                </a:lnTo>
                <a:lnTo>
                  <a:pt x="275" y="344"/>
                </a:lnTo>
                <a:lnTo>
                  <a:pt x="266" y="363"/>
                </a:lnTo>
                <a:lnTo>
                  <a:pt x="254" y="383"/>
                </a:lnTo>
                <a:lnTo>
                  <a:pt x="248" y="379"/>
                </a:lnTo>
                <a:lnTo>
                  <a:pt x="253" y="365"/>
                </a:lnTo>
                <a:lnTo>
                  <a:pt x="260" y="350"/>
                </a:lnTo>
                <a:lnTo>
                  <a:pt x="267" y="332"/>
                </a:lnTo>
                <a:lnTo>
                  <a:pt x="273" y="317"/>
                </a:lnTo>
                <a:lnTo>
                  <a:pt x="278" y="301"/>
                </a:lnTo>
                <a:lnTo>
                  <a:pt x="282" y="286"/>
                </a:lnTo>
                <a:lnTo>
                  <a:pt x="285" y="271"/>
                </a:lnTo>
                <a:lnTo>
                  <a:pt x="286" y="256"/>
                </a:lnTo>
                <a:lnTo>
                  <a:pt x="285" y="244"/>
                </a:lnTo>
                <a:lnTo>
                  <a:pt x="284" y="233"/>
                </a:lnTo>
                <a:lnTo>
                  <a:pt x="280" y="221"/>
                </a:lnTo>
                <a:lnTo>
                  <a:pt x="276" y="210"/>
                </a:lnTo>
                <a:lnTo>
                  <a:pt x="271" y="198"/>
                </a:lnTo>
                <a:lnTo>
                  <a:pt x="264" y="187"/>
                </a:lnTo>
                <a:lnTo>
                  <a:pt x="257" y="176"/>
                </a:lnTo>
                <a:lnTo>
                  <a:pt x="249" y="167"/>
                </a:lnTo>
                <a:lnTo>
                  <a:pt x="241" y="157"/>
                </a:lnTo>
                <a:lnTo>
                  <a:pt x="231" y="149"/>
                </a:lnTo>
                <a:lnTo>
                  <a:pt x="222" y="141"/>
                </a:lnTo>
                <a:lnTo>
                  <a:pt x="211" y="135"/>
                </a:lnTo>
                <a:lnTo>
                  <a:pt x="202" y="130"/>
                </a:lnTo>
                <a:lnTo>
                  <a:pt x="193" y="126"/>
                </a:lnTo>
                <a:lnTo>
                  <a:pt x="183" y="123"/>
                </a:lnTo>
                <a:lnTo>
                  <a:pt x="174" y="122"/>
                </a:lnTo>
                <a:lnTo>
                  <a:pt x="174" y="420"/>
                </a:lnTo>
                <a:lnTo>
                  <a:pt x="172" y="427"/>
                </a:lnTo>
                <a:lnTo>
                  <a:pt x="169" y="433"/>
                </a:lnTo>
                <a:lnTo>
                  <a:pt x="164" y="440"/>
                </a:lnTo>
                <a:lnTo>
                  <a:pt x="159" y="447"/>
                </a:lnTo>
                <a:lnTo>
                  <a:pt x="147" y="458"/>
                </a:lnTo>
                <a:lnTo>
                  <a:pt x="141" y="462"/>
                </a:lnTo>
                <a:lnTo>
                  <a:pt x="134" y="467"/>
                </a:lnTo>
                <a:lnTo>
                  <a:pt x="127" y="471"/>
                </a:lnTo>
                <a:lnTo>
                  <a:pt x="119" y="474"/>
                </a:lnTo>
                <a:lnTo>
                  <a:pt x="111" y="478"/>
                </a:lnTo>
                <a:lnTo>
                  <a:pt x="103" y="481"/>
                </a:lnTo>
                <a:lnTo>
                  <a:pt x="94" y="483"/>
                </a:lnTo>
                <a:lnTo>
                  <a:pt x="85" y="485"/>
                </a:lnTo>
                <a:lnTo>
                  <a:pt x="76" y="486"/>
                </a:lnTo>
                <a:lnTo>
                  <a:pt x="68" y="487"/>
                </a:lnTo>
                <a:lnTo>
                  <a:pt x="52" y="486"/>
                </a:lnTo>
                <a:lnTo>
                  <a:pt x="45" y="485"/>
                </a:lnTo>
                <a:lnTo>
                  <a:pt x="37" y="484"/>
                </a:lnTo>
                <a:lnTo>
                  <a:pt x="30" y="481"/>
                </a:lnTo>
                <a:lnTo>
                  <a:pt x="21" y="477"/>
                </a:lnTo>
                <a:lnTo>
                  <a:pt x="14" y="472"/>
                </a:lnTo>
                <a:lnTo>
                  <a:pt x="10" y="468"/>
                </a:lnTo>
                <a:lnTo>
                  <a:pt x="6" y="464"/>
                </a:lnTo>
                <a:lnTo>
                  <a:pt x="4" y="459"/>
                </a:lnTo>
                <a:lnTo>
                  <a:pt x="2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6"/>
                </a:lnTo>
                <a:lnTo>
                  <a:pt x="2" y="431"/>
                </a:lnTo>
                <a:lnTo>
                  <a:pt x="4" y="425"/>
                </a:lnTo>
                <a:lnTo>
                  <a:pt x="7" y="420"/>
                </a:lnTo>
                <a:lnTo>
                  <a:pt x="11" y="414"/>
                </a:lnTo>
                <a:lnTo>
                  <a:pt x="16" y="409"/>
                </a:lnTo>
                <a:lnTo>
                  <a:pt x="24" y="401"/>
                </a:lnTo>
                <a:lnTo>
                  <a:pt x="34" y="392"/>
                </a:lnTo>
                <a:lnTo>
                  <a:pt x="46" y="385"/>
                </a:lnTo>
                <a:lnTo>
                  <a:pt x="59" y="379"/>
                </a:lnTo>
                <a:lnTo>
                  <a:pt x="74" y="373"/>
                </a:lnTo>
                <a:lnTo>
                  <a:pt x="90" y="370"/>
                </a:lnTo>
                <a:lnTo>
                  <a:pt x="102" y="368"/>
                </a:lnTo>
                <a:lnTo>
                  <a:pt x="114" y="368"/>
                </a:lnTo>
                <a:lnTo>
                  <a:pt x="122" y="369"/>
                </a:lnTo>
                <a:lnTo>
                  <a:pt x="129" y="370"/>
                </a:lnTo>
                <a:lnTo>
                  <a:pt x="137" y="372"/>
                </a:lnTo>
                <a:lnTo>
                  <a:pt x="146" y="375"/>
                </a:lnTo>
                <a:lnTo>
                  <a:pt x="154" y="379"/>
                </a:lnTo>
                <a:lnTo>
                  <a:pt x="154" y="0"/>
                </a:lnTo>
                <a:lnTo>
                  <a:pt x="174" y="0"/>
                </a:lnTo>
                <a:lnTo>
                  <a:pt x="174" y="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5" name="Freeform 7"/>
          <p:cNvSpPr>
            <a:spLocks/>
          </p:cNvSpPr>
          <p:nvPr/>
        </p:nvSpPr>
        <p:spPr bwMode="auto">
          <a:xfrm>
            <a:off x="4489545" y="1360490"/>
            <a:ext cx="699516" cy="1017127"/>
          </a:xfrm>
          <a:custGeom>
            <a:avLst/>
            <a:gdLst>
              <a:gd name="T0" fmla="*/ 2147483647 w 303"/>
              <a:gd name="T1" fmla="*/ 2147483647 h 488"/>
              <a:gd name="T2" fmla="*/ 2147483647 w 303"/>
              <a:gd name="T3" fmla="*/ 2147483647 h 488"/>
              <a:gd name="T4" fmla="*/ 2147483647 w 303"/>
              <a:gd name="T5" fmla="*/ 2147483647 h 488"/>
              <a:gd name="T6" fmla="*/ 2147483647 w 303"/>
              <a:gd name="T7" fmla="*/ 2147483647 h 488"/>
              <a:gd name="T8" fmla="*/ 2147483647 w 303"/>
              <a:gd name="T9" fmla="*/ 2147483647 h 488"/>
              <a:gd name="T10" fmla="*/ 2147483647 w 303"/>
              <a:gd name="T11" fmla="*/ 2147483647 h 488"/>
              <a:gd name="T12" fmla="*/ 2147483647 w 303"/>
              <a:gd name="T13" fmla="*/ 2147483647 h 488"/>
              <a:gd name="T14" fmla="*/ 2147483647 w 303"/>
              <a:gd name="T15" fmla="*/ 2147483647 h 488"/>
              <a:gd name="T16" fmla="*/ 2147483647 w 303"/>
              <a:gd name="T17" fmla="*/ 2147483647 h 488"/>
              <a:gd name="T18" fmla="*/ 2147483647 w 303"/>
              <a:gd name="T19" fmla="*/ 2147483647 h 488"/>
              <a:gd name="T20" fmla="*/ 2147483647 w 303"/>
              <a:gd name="T21" fmla="*/ 2147483647 h 488"/>
              <a:gd name="T22" fmla="*/ 2147483647 w 303"/>
              <a:gd name="T23" fmla="*/ 2147483647 h 488"/>
              <a:gd name="T24" fmla="*/ 2147483647 w 303"/>
              <a:gd name="T25" fmla="*/ 2147483647 h 488"/>
              <a:gd name="T26" fmla="*/ 2147483647 w 303"/>
              <a:gd name="T27" fmla="*/ 2147483647 h 488"/>
              <a:gd name="T28" fmla="*/ 2147483647 w 303"/>
              <a:gd name="T29" fmla="*/ 2147483647 h 488"/>
              <a:gd name="T30" fmla="*/ 2147483647 w 303"/>
              <a:gd name="T31" fmla="*/ 2147483647 h 488"/>
              <a:gd name="T32" fmla="*/ 2147483647 w 303"/>
              <a:gd name="T33" fmla="*/ 2147483647 h 488"/>
              <a:gd name="T34" fmla="*/ 2147483647 w 303"/>
              <a:gd name="T35" fmla="*/ 2147483647 h 488"/>
              <a:gd name="T36" fmla="*/ 2147483647 w 303"/>
              <a:gd name="T37" fmla="*/ 2147483647 h 488"/>
              <a:gd name="T38" fmla="*/ 2147483647 w 303"/>
              <a:gd name="T39" fmla="*/ 2147483647 h 488"/>
              <a:gd name="T40" fmla="*/ 2147483647 w 303"/>
              <a:gd name="T41" fmla="*/ 2147483647 h 488"/>
              <a:gd name="T42" fmla="*/ 2147483647 w 303"/>
              <a:gd name="T43" fmla="*/ 2147483647 h 488"/>
              <a:gd name="T44" fmla="*/ 2147483647 w 303"/>
              <a:gd name="T45" fmla="*/ 2147483647 h 488"/>
              <a:gd name="T46" fmla="*/ 2147483647 w 303"/>
              <a:gd name="T47" fmla="*/ 2147483647 h 488"/>
              <a:gd name="T48" fmla="*/ 2147483647 w 303"/>
              <a:gd name="T49" fmla="*/ 2147483647 h 488"/>
              <a:gd name="T50" fmla="*/ 2147483647 w 303"/>
              <a:gd name="T51" fmla="*/ 2147483647 h 488"/>
              <a:gd name="T52" fmla="*/ 2147483647 w 303"/>
              <a:gd name="T53" fmla="*/ 2147483647 h 488"/>
              <a:gd name="T54" fmla="*/ 2147483647 w 303"/>
              <a:gd name="T55" fmla="*/ 2147483647 h 488"/>
              <a:gd name="T56" fmla="*/ 2147483647 w 303"/>
              <a:gd name="T57" fmla="*/ 2147483647 h 488"/>
              <a:gd name="T58" fmla="*/ 2147483647 w 303"/>
              <a:gd name="T59" fmla="*/ 2147483647 h 488"/>
              <a:gd name="T60" fmla="*/ 2147483647 w 303"/>
              <a:gd name="T61" fmla="*/ 2147483647 h 488"/>
              <a:gd name="T62" fmla="*/ 2147483647 w 303"/>
              <a:gd name="T63" fmla="*/ 2147483647 h 488"/>
              <a:gd name="T64" fmla="*/ 2147483647 w 303"/>
              <a:gd name="T65" fmla="*/ 2147483647 h 488"/>
              <a:gd name="T66" fmla="*/ 2147483647 w 303"/>
              <a:gd name="T67" fmla="*/ 2147483647 h 488"/>
              <a:gd name="T68" fmla="*/ 2147483647 w 303"/>
              <a:gd name="T69" fmla="*/ 2147483647 h 488"/>
              <a:gd name="T70" fmla="*/ 2147483647 w 303"/>
              <a:gd name="T71" fmla="*/ 2147483647 h 488"/>
              <a:gd name="T72" fmla="*/ 2147483647 w 303"/>
              <a:gd name="T73" fmla="*/ 2147483647 h 488"/>
              <a:gd name="T74" fmla="*/ 2147483647 w 303"/>
              <a:gd name="T75" fmla="*/ 2147483647 h 488"/>
              <a:gd name="T76" fmla="*/ 2147483647 w 303"/>
              <a:gd name="T77" fmla="*/ 2147483647 h 488"/>
              <a:gd name="T78" fmla="*/ 2147483647 w 303"/>
              <a:gd name="T79" fmla="*/ 2147483647 h 488"/>
              <a:gd name="T80" fmla="*/ 2147483647 w 303"/>
              <a:gd name="T81" fmla="*/ 2147483647 h 488"/>
              <a:gd name="T82" fmla="*/ 2147483647 w 303"/>
              <a:gd name="T83" fmla="*/ 2147483647 h 488"/>
              <a:gd name="T84" fmla="*/ 0 w 303"/>
              <a:gd name="T85" fmla="*/ 2147483647 h 488"/>
              <a:gd name="T86" fmla="*/ 2147483647 w 303"/>
              <a:gd name="T87" fmla="*/ 2147483647 h 488"/>
              <a:gd name="T88" fmla="*/ 2147483647 w 303"/>
              <a:gd name="T89" fmla="*/ 2147483647 h 488"/>
              <a:gd name="T90" fmla="*/ 2147483647 w 303"/>
              <a:gd name="T91" fmla="*/ 2147483647 h 488"/>
              <a:gd name="T92" fmla="*/ 2147483647 w 303"/>
              <a:gd name="T93" fmla="*/ 2147483647 h 488"/>
              <a:gd name="T94" fmla="*/ 2147483647 w 303"/>
              <a:gd name="T95" fmla="*/ 2147483647 h 488"/>
              <a:gd name="T96" fmla="*/ 2147483647 w 303"/>
              <a:gd name="T97" fmla="*/ 2147483647 h 488"/>
              <a:gd name="T98" fmla="*/ 2147483647 w 303"/>
              <a:gd name="T99" fmla="*/ 2147483647 h 488"/>
              <a:gd name="T100" fmla="*/ 2147483647 w 303"/>
              <a:gd name="T101" fmla="*/ 2147483647 h 488"/>
              <a:gd name="T102" fmla="*/ 2147483647 w 303"/>
              <a:gd name="T103" fmla="*/ 2147483647 h 488"/>
              <a:gd name="T104" fmla="*/ 2147483647 w 303"/>
              <a:gd name="T105" fmla="*/ 0 h 488"/>
              <a:gd name="T106" fmla="*/ 2147483647 w 303"/>
              <a:gd name="T107" fmla="*/ 2147483647 h 4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3" h="488">
                <a:moveTo>
                  <a:pt x="174" y="4"/>
                </a:moveTo>
                <a:lnTo>
                  <a:pt x="176" y="14"/>
                </a:lnTo>
                <a:lnTo>
                  <a:pt x="179" y="26"/>
                </a:lnTo>
                <a:lnTo>
                  <a:pt x="183" y="36"/>
                </a:lnTo>
                <a:lnTo>
                  <a:pt x="187" y="46"/>
                </a:lnTo>
                <a:lnTo>
                  <a:pt x="192" y="54"/>
                </a:lnTo>
                <a:lnTo>
                  <a:pt x="198" y="62"/>
                </a:lnTo>
                <a:lnTo>
                  <a:pt x="203" y="70"/>
                </a:lnTo>
                <a:lnTo>
                  <a:pt x="211" y="80"/>
                </a:lnTo>
                <a:lnTo>
                  <a:pt x="214" y="84"/>
                </a:lnTo>
                <a:lnTo>
                  <a:pt x="224" y="95"/>
                </a:lnTo>
                <a:lnTo>
                  <a:pt x="229" y="101"/>
                </a:lnTo>
                <a:lnTo>
                  <a:pt x="239" y="112"/>
                </a:lnTo>
                <a:lnTo>
                  <a:pt x="248" y="123"/>
                </a:lnTo>
                <a:lnTo>
                  <a:pt x="256" y="132"/>
                </a:lnTo>
                <a:lnTo>
                  <a:pt x="263" y="141"/>
                </a:lnTo>
                <a:lnTo>
                  <a:pt x="272" y="153"/>
                </a:lnTo>
                <a:lnTo>
                  <a:pt x="280" y="166"/>
                </a:lnTo>
                <a:lnTo>
                  <a:pt x="287" y="179"/>
                </a:lnTo>
                <a:lnTo>
                  <a:pt x="293" y="192"/>
                </a:lnTo>
                <a:lnTo>
                  <a:pt x="297" y="205"/>
                </a:lnTo>
                <a:lnTo>
                  <a:pt x="300" y="218"/>
                </a:lnTo>
                <a:lnTo>
                  <a:pt x="301" y="232"/>
                </a:lnTo>
                <a:lnTo>
                  <a:pt x="302" y="246"/>
                </a:lnTo>
                <a:lnTo>
                  <a:pt x="302" y="256"/>
                </a:lnTo>
                <a:lnTo>
                  <a:pt x="301" y="268"/>
                </a:lnTo>
                <a:lnTo>
                  <a:pt x="297" y="283"/>
                </a:lnTo>
                <a:lnTo>
                  <a:pt x="295" y="291"/>
                </a:lnTo>
                <a:lnTo>
                  <a:pt x="290" y="308"/>
                </a:lnTo>
                <a:lnTo>
                  <a:pt x="284" y="326"/>
                </a:lnTo>
                <a:lnTo>
                  <a:pt x="275" y="344"/>
                </a:lnTo>
                <a:lnTo>
                  <a:pt x="266" y="363"/>
                </a:lnTo>
                <a:lnTo>
                  <a:pt x="254" y="383"/>
                </a:lnTo>
                <a:lnTo>
                  <a:pt x="248" y="379"/>
                </a:lnTo>
                <a:lnTo>
                  <a:pt x="253" y="365"/>
                </a:lnTo>
                <a:lnTo>
                  <a:pt x="260" y="350"/>
                </a:lnTo>
                <a:lnTo>
                  <a:pt x="267" y="332"/>
                </a:lnTo>
                <a:lnTo>
                  <a:pt x="273" y="317"/>
                </a:lnTo>
                <a:lnTo>
                  <a:pt x="278" y="301"/>
                </a:lnTo>
                <a:lnTo>
                  <a:pt x="282" y="286"/>
                </a:lnTo>
                <a:lnTo>
                  <a:pt x="285" y="271"/>
                </a:lnTo>
                <a:lnTo>
                  <a:pt x="286" y="256"/>
                </a:lnTo>
                <a:lnTo>
                  <a:pt x="285" y="244"/>
                </a:lnTo>
                <a:lnTo>
                  <a:pt x="284" y="233"/>
                </a:lnTo>
                <a:lnTo>
                  <a:pt x="280" y="221"/>
                </a:lnTo>
                <a:lnTo>
                  <a:pt x="276" y="210"/>
                </a:lnTo>
                <a:lnTo>
                  <a:pt x="271" y="198"/>
                </a:lnTo>
                <a:lnTo>
                  <a:pt x="264" y="187"/>
                </a:lnTo>
                <a:lnTo>
                  <a:pt x="257" y="176"/>
                </a:lnTo>
                <a:lnTo>
                  <a:pt x="249" y="167"/>
                </a:lnTo>
                <a:lnTo>
                  <a:pt x="241" y="157"/>
                </a:lnTo>
                <a:lnTo>
                  <a:pt x="231" y="149"/>
                </a:lnTo>
                <a:lnTo>
                  <a:pt x="222" y="141"/>
                </a:lnTo>
                <a:lnTo>
                  <a:pt x="211" y="135"/>
                </a:lnTo>
                <a:lnTo>
                  <a:pt x="202" y="130"/>
                </a:lnTo>
                <a:lnTo>
                  <a:pt x="193" y="126"/>
                </a:lnTo>
                <a:lnTo>
                  <a:pt x="183" y="123"/>
                </a:lnTo>
                <a:lnTo>
                  <a:pt x="174" y="122"/>
                </a:lnTo>
                <a:lnTo>
                  <a:pt x="174" y="420"/>
                </a:lnTo>
                <a:lnTo>
                  <a:pt x="172" y="427"/>
                </a:lnTo>
                <a:lnTo>
                  <a:pt x="169" y="433"/>
                </a:lnTo>
                <a:lnTo>
                  <a:pt x="164" y="440"/>
                </a:lnTo>
                <a:lnTo>
                  <a:pt x="159" y="447"/>
                </a:lnTo>
                <a:lnTo>
                  <a:pt x="147" y="458"/>
                </a:lnTo>
                <a:lnTo>
                  <a:pt x="141" y="462"/>
                </a:lnTo>
                <a:lnTo>
                  <a:pt x="134" y="467"/>
                </a:lnTo>
                <a:lnTo>
                  <a:pt x="127" y="471"/>
                </a:lnTo>
                <a:lnTo>
                  <a:pt x="119" y="474"/>
                </a:lnTo>
                <a:lnTo>
                  <a:pt x="111" y="478"/>
                </a:lnTo>
                <a:lnTo>
                  <a:pt x="103" y="481"/>
                </a:lnTo>
                <a:lnTo>
                  <a:pt x="94" y="483"/>
                </a:lnTo>
                <a:lnTo>
                  <a:pt x="85" y="485"/>
                </a:lnTo>
                <a:lnTo>
                  <a:pt x="76" y="486"/>
                </a:lnTo>
                <a:lnTo>
                  <a:pt x="68" y="487"/>
                </a:lnTo>
                <a:lnTo>
                  <a:pt x="52" y="486"/>
                </a:lnTo>
                <a:lnTo>
                  <a:pt x="45" y="485"/>
                </a:lnTo>
                <a:lnTo>
                  <a:pt x="37" y="484"/>
                </a:lnTo>
                <a:lnTo>
                  <a:pt x="30" y="481"/>
                </a:lnTo>
                <a:lnTo>
                  <a:pt x="21" y="477"/>
                </a:lnTo>
                <a:lnTo>
                  <a:pt x="14" y="472"/>
                </a:lnTo>
                <a:lnTo>
                  <a:pt x="10" y="468"/>
                </a:lnTo>
                <a:lnTo>
                  <a:pt x="6" y="464"/>
                </a:lnTo>
                <a:lnTo>
                  <a:pt x="4" y="459"/>
                </a:lnTo>
                <a:lnTo>
                  <a:pt x="2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6"/>
                </a:lnTo>
                <a:lnTo>
                  <a:pt x="2" y="431"/>
                </a:lnTo>
                <a:lnTo>
                  <a:pt x="4" y="425"/>
                </a:lnTo>
                <a:lnTo>
                  <a:pt x="7" y="420"/>
                </a:lnTo>
                <a:lnTo>
                  <a:pt x="11" y="414"/>
                </a:lnTo>
                <a:lnTo>
                  <a:pt x="16" y="409"/>
                </a:lnTo>
                <a:lnTo>
                  <a:pt x="24" y="401"/>
                </a:lnTo>
                <a:lnTo>
                  <a:pt x="34" y="392"/>
                </a:lnTo>
                <a:lnTo>
                  <a:pt x="46" y="385"/>
                </a:lnTo>
                <a:lnTo>
                  <a:pt x="59" y="379"/>
                </a:lnTo>
                <a:lnTo>
                  <a:pt x="74" y="373"/>
                </a:lnTo>
                <a:lnTo>
                  <a:pt x="90" y="370"/>
                </a:lnTo>
                <a:lnTo>
                  <a:pt x="102" y="368"/>
                </a:lnTo>
                <a:lnTo>
                  <a:pt x="114" y="368"/>
                </a:lnTo>
                <a:lnTo>
                  <a:pt x="122" y="369"/>
                </a:lnTo>
                <a:lnTo>
                  <a:pt x="129" y="370"/>
                </a:lnTo>
                <a:lnTo>
                  <a:pt x="137" y="372"/>
                </a:lnTo>
                <a:lnTo>
                  <a:pt x="146" y="375"/>
                </a:lnTo>
                <a:lnTo>
                  <a:pt x="154" y="379"/>
                </a:lnTo>
                <a:lnTo>
                  <a:pt x="154" y="0"/>
                </a:lnTo>
                <a:lnTo>
                  <a:pt x="174" y="0"/>
                </a:lnTo>
                <a:lnTo>
                  <a:pt x="174" y="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5442044" y="1589090"/>
            <a:ext cx="8833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ru-RU" altLang="ru-RU" sz="5400" dirty="0">
              <a:latin typeface="Arial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506785" y="3034317"/>
            <a:ext cx="2646331" cy="1132855"/>
            <a:chOff x="4506785" y="3034317"/>
            <a:chExt cx="2646331" cy="1132855"/>
          </a:xfrm>
        </p:grpSpPr>
        <p:sp>
          <p:nvSpPr>
            <p:cNvPr id="35855" name="Freeform 11"/>
            <p:cNvSpPr>
              <a:spLocks/>
            </p:cNvSpPr>
            <p:nvPr/>
          </p:nvSpPr>
          <p:spPr bwMode="auto">
            <a:xfrm>
              <a:off x="6488319" y="3034317"/>
              <a:ext cx="664797" cy="1019698"/>
            </a:xfrm>
            <a:custGeom>
              <a:avLst/>
              <a:gdLst>
                <a:gd name="T0" fmla="*/ 8629 w 288"/>
                <a:gd name="T1" fmla="*/ 4019 h 489"/>
                <a:gd name="T2" fmla="*/ 7924 w 288"/>
                <a:gd name="T3" fmla="*/ 3603 h 489"/>
                <a:gd name="T4" fmla="*/ 7238 w 288"/>
                <a:gd name="T5" fmla="*/ 3190 h 489"/>
                <a:gd name="T6" fmla="*/ 6520 w 288"/>
                <a:gd name="T7" fmla="*/ 2724 h 489"/>
                <a:gd name="T8" fmla="*/ 5981 w 288"/>
                <a:gd name="T9" fmla="*/ 2235 h 489"/>
                <a:gd name="T10" fmla="*/ 5813 w 288"/>
                <a:gd name="T11" fmla="*/ 1873 h 489"/>
                <a:gd name="T12" fmla="*/ 6190 w 288"/>
                <a:gd name="T13" fmla="*/ 1727 h 489"/>
                <a:gd name="T14" fmla="*/ 7197 w 288"/>
                <a:gd name="T15" fmla="*/ 2145 h 489"/>
                <a:gd name="T16" fmla="*/ 7996 w 288"/>
                <a:gd name="T17" fmla="*/ 2567 h 489"/>
                <a:gd name="T18" fmla="*/ 8579 w 288"/>
                <a:gd name="T19" fmla="*/ 3016 h 489"/>
                <a:gd name="T20" fmla="*/ 8911 w 288"/>
                <a:gd name="T21" fmla="*/ 3478 h 489"/>
                <a:gd name="T22" fmla="*/ 9049 w 288"/>
                <a:gd name="T23" fmla="*/ 3971 h 489"/>
                <a:gd name="T24" fmla="*/ 9337 w 288"/>
                <a:gd name="T25" fmla="*/ 4129 h 489"/>
                <a:gd name="T26" fmla="*/ 9399 w 288"/>
                <a:gd name="T27" fmla="*/ 3485 h 489"/>
                <a:gd name="T28" fmla="*/ 9168 w 288"/>
                <a:gd name="T29" fmla="*/ 2924 h 489"/>
                <a:gd name="T30" fmla="*/ 9049 w 288"/>
                <a:gd name="T31" fmla="*/ 2724 h 489"/>
                <a:gd name="T32" fmla="*/ 8410 w 288"/>
                <a:gd name="T33" fmla="*/ 2167 h 489"/>
                <a:gd name="T34" fmla="*/ 8033 w 288"/>
                <a:gd name="T35" fmla="*/ 1912 h 489"/>
                <a:gd name="T36" fmla="*/ 7696 w 288"/>
                <a:gd name="T37" fmla="*/ 1693 h 489"/>
                <a:gd name="T38" fmla="*/ 7270 w 288"/>
                <a:gd name="T39" fmla="*/ 1494 h 489"/>
                <a:gd name="T40" fmla="*/ 6728 w 288"/>
                <a:gd name="T41" fmla="*/ 1179 h 489"/>
                <a:gd name="T42" fmla="*/ 6285 w 288"/>
                <a:gd name="T43" fmla="*/ 905 h 489"/>
                <a:gd name="T44" fmla="*/ 5958 w 288"/>
                <a:gd name="T45" fmla="*/ 558 h 489"/>
                <a:gd name="T46" fmla="*/ 5797 w 288"/>
                <a:gd name="T47" fmla="*/ 165 h 489"/>
                <a:gd name="T48" fmla="*/ 5797 w 288"/>
                <a:gd name="T49" fmla="*/ 0 h 489"/>
                <a:gd name="T50" fmla="*/ 5014 w 288"/>
                <a:gd name="T51" fmla="*/ 6853 h 489"/>
                <a:gd name="T52" fmla="*/ 4321 w 288"/>
                <a:gd name="T53" fmla="*/ 6751 h 489"/>
                <a:gd name="T54" fmla="*/ 3542 w 288"/>
                <a:gd name="T55" fmla="*/ 6709 h 489"/>
                <a:gd name="T56" fmla="*/ 2407 w 288"/>
                <a:gd name="T57" fmla="*/ 6819 h 489"/>
                <a:gd name="T58" fmla="*/ 1565 w 288"/>
                <a:gd name="T59" fmla="*/ 6998 h 489"/>
                <a:gd name="T60" fmla="*/ 705 w 288"/>
                <a:gd name="T61" fmla="*/ 7340 h 489"/>
                <a:gd name="T62" fmla="*/ 239 w 288"/>
                <a:gd name="T63" fmla="*/ 7635 h 489"/>
                <a:gd name="T64" fmla="*/ 0 w 288"/>
                <a:gd name="T65" fmla="*/ 7953 h 489"/>
                <a:gd name="T66" fmla="*/ 74 w 288"/>
                <a:gd name="T67" fmla="*/ 8258 h 489"/>
                <a:gd name="T68" fmla="*/ 329 w 288"/>
                <a:gd name="T69" fmla="*/ 8533 h 489"/>
                <a:gd name="T70" fmla="*/ 799 w 288"/>
                <a:gd name="T71" fmla="*/ 8713 h 489"/>
                <a:gd name="T72" fmla="*/ 1849 w 288"/>
                <a:gd name="T73" fmla="*/ 8875 h 489"/>
                <a:gd name="T74" fmla="*/ 2858 w 288"/>
                <a:gd name="T75" fmla="*/ 8824 h 489"/>
                <a:gd name="T76" fmla="*/ 3709 w 288"/>
                <a:gd name="T77" fmla="*/ 8692 h 489"/>
                <a:gd name="T78" fmla="*/ 4337 w 288"/>
                <a:gd name="T79" fmla="*/ 8533 h 489"/>
                <a:gd name="T80" fmla="*/ 4924 w 288"/>
                <a:gd name="T81" fmla="*/ 8334 h 489"/>
                <a:gd name="T82" fmla="*/ 5484 w 288"/>
                <a:gd name="T83" fmla="*/ 8018 h 489"/>
                <a:gd name="T84" fmla="*/ 5797 w 288"/>
                <a:gd name="T85" fmla="*/ 3423 h 489"/>
                <a:gd name="T86" fmla="*/ 6059 w 288"/>
                <a:gd name="T87" fmla="*/ 3514 h 489"/>
                <a:gd name="T88" fmla="*/ 6452 w 288"/>
                <a:gd name="T89" fmla="*/ 3681 h 489"/>
                <a:gd name="T90" fmla="*/ 7238 w 288"/>
                <a:gd name="T91" fmla="*/ 3950 h 489"/>
                <a:gd name="T92" fmla="*/ 7624 w 288"/>
                <a:gd name="T93" fmla="*/ 4108 h 489"/>
                <a:gd name="T94" fmla="*/ 8373 w 288"/>
                <a:gd name="T95" fmla="*/ 4439 h 489"/>
                <a:gd name="T96" fmla="*/ 8766 w 288"/>
                <a:gd name="T97" fmla="*/ 4708 h 489"/>
                <a:gd name="T98" fmla="*/ 9100 w 288"/>
                <a:gd name="T99" fmla="*/ 5037 h 489"/>
                <a:gd name="T100" fmla="*/ 9261 w 288"/>
                <a:gd name="T101" fmla="*/ 5617 h 489"/>
                <a:gd name="T102" fmla="*/ 9211 w 288"/>
                <a:gd name="T103" fmla="*/ 6059 h 489"/>
                <a:gd name="T104" fmla="*/ 8933 w 288"/>
                <a:gd name="T105" fmla="*/ 6586 h 489"/>
                <a:gd name="T106" fmla="*/ 8839 w 288"/>
                <a:gd name="T107" fmla="*/ 7019 h 489"/>
                <a:gd name="T108" fmla="*/ 9304 w 288"/>
                <a:gd name="T109" fmla="*/ 6475 h 489"/>
                <a:gd name="T110" fmla="*/ 9545 w 288"/>
                <a:gd name="T111" fmla="*/ 5934 h 489"/>
                <a:gd name="T112" fmla="*/ 9597 w 288"/>
                <a:gd name="T113" fmla="*/ 5441 h 489"/>
                <a:gd name="T114" fmla="*/ 9509 w 288"/>
                <a:gd name="T115" fmla="*/ 5037 h 489"/>
                <a:gd name="T116" fmla="*/ 9232 w 288"/>
                <a:gd name="T117" fmla="*/ 4542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6" name="Freeform 12"/>
            <p:cNvSpPr>
              <a:spLocks/>
            </p:cNvSpPr>
            <p:nvPr/>
          </p:nvSpPr>
          <p:spPr bwMode="auto">
            <a:xfrm>
              <a:off x="4506785" y="3034317"/>
              <a:ext cx="664797" cy="1019698"/>
            </a:xfrm>
            <a:custGeom>
              <a:avLst/>
              <a:gdLst>
                <a:gd name="T0" fmla="*/ 8629 w 288"/>
                <a:gd name="T1" fmla="*/ 4019 h 489"/>
                <a:gd name="T2" fmla="*/ 7924 w 288"/>
                <a:gd name="T3" fmla="*/ 3603 h 489"/>
                <a:gd name="T4" fmla="*/ 7238 w 288"/>
                <a:gd name="T5" fmla="*/ 3190 h 489"/>
                <a:gd name="T6" fmla="*/ 6520 w 288"/>
                <a:gd name="T7" fmla="*/ 2724 h 489"/>
                <a:gd name="T8" fmla="*/ 5981 w 288"/>
                <a:gd name="T9" fmla="*/ 2235 h 489"/>
                <a:gd name="T10" fmla="*/ 5813 w 288"/>
                <a:gd name="T11" fmla="*/ 1873 h 489"/>
                <a:gd name="T12" fmla="*/ 6190 w 288"/>
                <a:gd name="T13" fmla="*/ 1727 h 489"/>
                <a:gd name="T14" fmla="*/ 7197 w 288"/>
                <a:gd name="T15" fmla="*/ 2145 h 489"/>
                <a:gd name="T16" fmla="*/ 7996 w 288"/>
                <a:gd name="T17" fmla="*/ 2567 h 489"/>
                <a:gd name="T18" fmla="*/ 8579 w 288"/>
                <a:gd name="T19" fmla="*/ 3016 h 489"/>
                <a:gd name="T20" fmla="*/ 8911 w 288"/>
                <a:gd name="T21" fmla="*/ 3478 h 489"/>
                <a:gd name="T22" fmla="*/ 9049 w 288"/>
                <a:gd name="T23" fmla="*/ 3971 h 489"/>
                <a:gd name="T24" fmla="*/ 9337 w 288"/>
                <a:gd name="T25" fmla="*/ 4129 h 489"/>
                <a:gd name="T26" fmla="*/ 9399 w 288"/>
                <a:gd name="T27" fmla="*/ 3485 h 489"/>
                <a:gd name="T28" fmla="*/ 9168 w 288"/>
                <a:gd name="T29" fmla="*/ 2924 h 489"/>
                <a:gd name="T30" fmla="*/ 9049 w 288"/>
                <a:gd name="T31" fmla="*/ 2724 h 489"/>
                <a:gd name="T32" fmla="*/ 8410 w 288"/>
                <a:gd name="T33" fmla="*/ 2167 h 489"/>
                <a:gd name="T34" fmla="*/ 8033 w 288"/>
                <a:gd name="T35" fmla="*/ 1912 h 489"/>
                <a:gd name="T36" fmla="*/ 7696 w 288"/>
                <a:gd name="T37" fmla="*/ 1693 h 489"/>
                <a:gd name="T38" fmla="*/ 7270 w 288"/>
                <a:gd name="T39" fmla="*/ 1494 h 489"/>
                <a:gd name="T40" fmla="*/ 6728 w 288"/>
                <a:gd name="T41" fmla="*/ 1179 h 489"/>
                <a:gd name="T42" fmla="*/ 6285 w 288"/>
                <a:gd name="T43" fmla="*/ 905 h 489"/>
                <a:gd name="T44" fmla="*/ 5958 w 288"/>
                <a:gd name="T45" fmla="*/ 558 h 489"/>
                <a:gd name="T46" fmla="*/ 5797 w 288"/>
                <a:gd name="T47" fmla="*/ 165 h 489"/>
                <a:gd name="T48" fmla="*/ 5797 w 288"/>
                <a:gd name="T49" fmla="*/ 0 h 489"/>
                <a:gd name="T50" fmla="*/ 5014 w 288"/>
                <a:gd name="T51" fmla="*/ 6853 h 489"/>
                <a:gd name="T52" fmla="*/ 4321 w 288"/>
                <a:gd name="T53" fmla="*/ 6751 h 489"/>
                <a:gd name="T54" fmla="*/ 3542 w 288"/>
                <a:gd name="T55" fmla="*/ 6709 h 489"/>
                <a:gd name="T56" fmla="*/ 2407 w 288"/>
                <a:gd name="T57" fmla="*/ 6819 h 489"/>
                <a:gd name="T58" fmla="*/ 1565 w 288"/>
                <a:gd name="T59" fmla="*/ 6998 h 489"/>
                <a:gd name="T60" fmla="*/ 705 w 288"/>
                <a:gd name="T61" fmla="*/ 7340 h 489"/>
                <a:gd name="T62" fmla="*/ 239 w 288"/>
                <a:gd name="T63" fmla="*/ 7635 h 489"/>
                <a:gd name="T64" fmla="*/ 0 w 288"/>
                <a:gd name="T65" fmla="*/ 7953 h 489"/>
                <a:gd name="T66" fmla="*/ 74 w 288"/>
                <a:gd name="T67" fmla="*/ 8258 h 489"/>
                <a:gd name="T68" fmla="*/ 329 w 288"/>
                <a:gd name="T69" fmla="*/ 8533 h 489"/>
                <a:gd name="T70" fmla="*/ 799 w 288"/>
                <a:gd name="T71" fmla="*/ 8713 h 489"/>
                <a:gd name="T72" fmla="*/ 1849 w 288"/>
                <a:gd name="T73" fmla="*/ 8875 h 489"/>
                <a:gd name="T74" fmla="*/ 2858 w 288"/>
                <a:gd name="T75" fmla="*/ 8824 h 489"/>
                <a:gd name="T76" fmla="*/ 3709 w 288"/>
                <a:gd name="T77" fmla="*/ 8692 h 489"/>
                <a:gd name="T78" fmla="*/ 4337 w 288"/>
                <a:gd name="T79" fmla="*/ 8533 h 489"/>
                <a:gd name="T80" fmla="*/ 4924 w 288"/>
                <a:gd name="T81" fmla="*/ 8334 h 489"/>
                <a:gd name="T82" fmla="*/ 5484 w 288"/>
                <a:gd name="T83" fmla="*/ 8018 h 489"/>
                <a:gd name="T84" fmla="*/ 5797 w 288"/>
                <a:gd name="T85" fmla="*/ 3423 h 489"/>
                <a:gd name="T86" fmla="*/ 6059 w 288"/>
                <a:gd name="T87" fmla="*/ 3514 h 489"/>
                <a:gd name="T88" fmla="*/ 6452 w 288"/>
                <a:gd name="T89" fmla="*/ 3681 h 489"/>
                <a:gd name="T90" fmla="*/ 7238 w 288"/>
                <a:gd name="T91" fmla="*/ 3950 h 489"/>
                <a:gd name="T92" fmla="*/ 7624 w 288"/>
                <a:gd name="T93" fmla="*/ 4108 h 489"/>
                <a:gd name="T94" fmla="*/ 8373 w 288"/>
                <a:gd name="T95" fmla="*/ 4439 h 489"/>
                <a:gd name="T96" fmla="*/ 8766 w 288"/>
                <a:gd name="T97" fmla="*/ 4708 h 489"/>
                <a:gd name="T98" fmla="*/ 9100 w 288"/>
                <a:gd name="T99" fmla="*/ 5037 h 489"/>
                <a:gd name="T100" fmla="*/ 9261 w 288"/>
                <a:gd name="T101" fmla="*/ 5617 h 489"/>
                <a:gd name="T102" fmla="*/ 9211 w 288"/>
                <a:gd name="T103" fmla="*/ 6059 h 489"/>
                <a:gd name="T104" fmla="*/ 8933 w 288"/>
                <a:gd name="T105" fmla="*/ 6586 h 489"/>
                <a:gd name="T106" fmla="*/ 8839 w 288"/>
                <a:gd name="T107" fmla="*/ 7019 h 489"/>
                <a:gd name="T108" fmla="*/ 9304 w 288"/>
                <a:gd name="T109" fmla="*/ 6475 h 489"/>
                <a:gd name="T110" fmla="*/ 9545 w 288"/>
                <a:gd name="T111" fmla="*/ 5934 h 489"/>
                <a:gd name="T112" fmla="*/ 9597 w 288"/>
                <a:gd name="T113" fmla="*/ 5441 h 489"/>
                <a:gd name="T114" fmla="*/ 9509 w 288"/>
                <a:gd name="T115" fmla="*/ 5037 h 489"/>
                <a:gd name="T116" fmla="*/ 9232 w 288"/>
                <a:gd name="T117" fmla="*/ 4542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7" name="Text Box 13"/>
            <p:cNvSpPr txBox="1">
              <a:spLocks noChangeArrowheads="1"/>
            </p:cNvSpPr>
            <p:nvPr/>
          </p:nvSpPr>
          <p:spPr bwMode="auto">
            <a:xfrm>
              <a:off x="5441616" y="3243914"/>
              <a:ext cx="883396" cy="923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5400" b="1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ru-RU" altLang="ru-RU" sz="5400" dirty="0">
                <a:latin typeface="Arial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230644" y="4637089"/>
            <a:ext cx="1861233" cy="1187768"/>
            <a:chOff x="2230644" y="4637089"/>
            <a:chExt cx="1861233" cy="1187768"/>
          </a:xfrm>
        </p:grpSpPr>
        <p:sp>
          <p:nvSpPr>
            <p:cNvPr id="35848" name="Freeform 17"/>
            <p:cNvSpPr>
              <a:spLocks/>
            </p:cNvSpPr>
            <p:nvPr/>
          </p:nvSpPr>
          <p:spPr bwMode="auto">
            <a:xfrm>
              <a:off x="2230644" y="4637089"/>
              <a:ext cx="664797" cy="1019698"/>
            </a:xfrm>
            <a:custGeom>
              <a:avLst/>
              <a:gdLst>
                <a:gd name="T0" fmla="*/ 2147483647 w 288"/>
                <a:gd name="T1" fmla="*/ 2147483647 h 489"/>
                <a:gd name="T2" fmla="*/ 2147483647 w 288"/>
                <a:gd name="T3" fmla="*/ 2147483647 h 489"/>
                <a:gd name="T4" fmla="*/ 2147483647 w 288"/>
                <a:gd name="T5" fmla="*/ 2147483647 h 489"/>
                <a:gd name="T6" fmla="*/ 2147483647 w 288"/>
                <a:gd name="T7" fmla="*/ 2147483647 h 489"/>
                <a:gd name="T8" fmla="*/ 2147483647 w 288"/>
                <a:gd name="T9" fmla="*/ 2147483647 h 489"/>
                <a:gd name="T10" fmla="*/ 2147483647 w 288"/>
                <a:gd name="T11" fmla="*/ 2147483647 h 489"/>
                <a:gd name="T12" fmla="*/ 2147483647 w 288"/>
                <a:gd name="T13" fmla="*/ 2147483647 h 489"/>
                <a:gd name="T14" fmla="*/ 2147483647 w 288"/>
                <a:gd name="T15" fmla="*/ 2147483647 h 489"/>
                <a:gd name="T16" fmla="*/ 2147483647 w 288"/>
                <a:gd name="T17" fmla="*/ 2147483647 h 489"/>
                <a:gd name="T18" fmla="*/ 2147483647 w 288"/>
                <a:gd name="T19" fmla="*/ 2147483647 h 489"/>
                <a:gd name="T20" fmla="*/ 2147483647 w 288"/>
                <a:gd name="T21" fmla="*/ 2147483647 h 489"/>
                <a:gd name="T22" fmla="*/ 2147483647 w 288"/>
                <a:gd name="T23" fmla="*/ 2147483647 h 489"/>
                <a:gd name="T24" fmla="*/ 2147483647 w 288"/>
                <a:gd name="T25" fmla="*/ 2147483647 h 489"/>
                <a:gd name="T26" fmla="*/ 2147483647 w 288"/>
                <a:gd name="T27" fmla="*/ 2147483647 h 489"/>
                <a:gd name="T28" fmla="*/ 2147483647 w 288"/>
                <a:gd name="T29" fmla="*/ 2147483647 h 489"/>
                <a:gd name="T30" fmla="*/ 2147483647 w 288"/>
                <a:gd name="T31" fmla="*/ 2147483647 h 489"/>
                <a:gd name="T32" fmla="*/ 2147483647 w 288"/>
                <a:gd name="T33" fmla="*/ 2147483647 h 489"/>
                <a:gd name="T34" fmla="*/ 2147483647 w 288"/>
                <a:gd name="T35" fmla="*/ 2147483647 h 489"/>
                <a:gd name="T36" fmla="*/ 2147483647 w 288"/>
                <a:gd name="T37" fmla="*/ 2147483647 h 489"/>
                <a:gd name="T38" fmla="*/ 2147483647 w 288"/>
                <a:gd name="T39" fmla="*/ 2147483647 h 489"/>
                <a:gd name="T40" fmla="*/ 2147483647 w 288"/>
                <a:gd name="T41" fmla="*/ 2147483647 h 489"/>
                <a:gd name="T42" fmla="*/ 2147483647 w 288"/>
                <a:gd name="T43" fmla="*/ 2147483647 h 489"/>
                <a:gd name="T44" fmla="*/ 2147483647 w 288"/>
                <a:gd name="T45" fmla="*/ 2147483647 h 489"/>
                <a:gd name="T46" fmla="*/ 2147483647 w 288"/>
                <a:gd name="T47" fmla="*/ 2147483647 h 489"/>
                <a:gd name="T48" fmla="*/ 2147483647 w 288"/>
                <a:gd name="T49" fmla="*/ 0 h 489"/>
                <a:gd name="T50" fmla="*/ 2147483647 w 288"/>
                <a:gd name="T51" fmla="*/ 2147483647 h 489"/>
                <a:gd name="T52" fmla="*/ 2147483647 w 288"/>
                <a:gd name="T53" fmla="*/ 2147483647 h 489"/>
                <a:gd name="T54" fmla="*/ 2147483647 w 288"/>
                <a:gd name="T55" fmla="*/ 2147483647 h 489"/>
                <a:gd name="T56" fmla="*/ 2147483647 w 288"/>
                <a:gd name="T57" fmla="*/ 2147483647 h 489"/>
                <a:gd name="T58" fmla="*/ 2147483647 w 288"/>
                <a:gd name="T59" fmla="*/ 2147483647 h 489"/>
                <a:gd name="T60" fmla="*/ 2147483647 w 288"/>
                <a:gd name="T61" fmla="*/ 2147483647 h 489"/>
                <a:gd name="T62" fmla="*/ 2147483647 w 288"/>
                <a:gd name="T63" fmla="*/ 2147483647 h 489"/>
                <a:gd name="T64" fmla="*/ 0 w 288"/>
                <a:gd name="T65" fmla="*/ 2147483647 h 489"/>
                <a:gd name="T66" fmla="*/ 2147483647 w 288"/>
                <a:gd name="T67" fmla="*/ 2147483647 h 489"/>
                <a:gd name="T68" fmla="*/ 2147483647 w 288"/>
                <a:gd name="T69" fmla="*/ 2147483647 h 489"/>
                <a:gd name="T70" fmla="*/ 2147483647 w 288"/>
                <a:gd name="T71" fmla="*/ 2147483647 h 489"/>
                <a:gd name="T72" fmla="*/ 2147483647 w 288"/>
                <a:gd name="T73" fmla="*/ 2147483647 h 489"/>
                <a:gd name="T74" fmla="*/ 2147483647 w 288"/>
                <a:gd name="T75" fmla="*/ 2147483647 h 489"/>
                <a:gd name="T76" fmla="*/ 2147483647 w 288"/>
                <a:gd name="T77" fmla="*/ 2147483647 h 489"/>
                <a:gd name="T78" fmla="*/ 2147483647 w 288"/>
                <a:gd name="T79" fmla="*/ 2147483647 h 489"/>
                <a:gd name="T80" fmla="*/ 2147483647 w 288"/>
                <a:gd name="T81" fmla="*/ 2147483647 h 489"/>
                <a:gd name="T82" fmla="*/ 2147483647 w 288"/>
                <a:gd name="T83" fmla="*/ 2147483647 h 489"/>
                <a:gd name="T84" fmla="*/ 2147483647 w 288"/>
                <a:gd name="T85" fmla="*/ 2147483647 h 489"/>
                <a:gd name="T86" fmla="*/ 2147483647 w 288"/>
                <a:gd name="T87" fmla="*/ 2147483647 h 489"/>
                <a:gd name="T88" fmla="*/ 2147483647 w 288"/>
                <a:gd name="T89" fmla="*/ 2147483647 h 489"/>
                <a:gd name="T90" fmla="*/ 2147483647 w 288"/>
                <a:gd name="T91" fmla="*/ 2147483647 h 489"/>
                <a:gd name="T92" fmla="*/ 2147483647 w 288"/>
                <a:gd name="T93" fmla="*/ 2147483647 h 489"/>
                <a:gd name="T94" fmla="*/ 2147483647 w 288"/>
                <a:gd name="T95" fmla="*/ 2147483647 h 489"/>
                <a:gd name="T96" fmla="*/ 2147483647 w 288"/>
                <a:gd name="T97" fmla="*/ 2147483647 h 489"/>
                <a:gd name="T98" fmla="*/ 2147483647 w 288"/>
                <a:gd name="T99" fmla="*/ 2147483647 h 489"/>
                <a:gd name="T100" fmla="*/ 2147483647 w 288"/>
                <a:gd name="T101" fmla="*/ 2147483647 h 489"/>
                <a:gd name="T102" fmla="*/ 2147483647 w 288"/>
                <a:gd name="T103" fmla="*/ 2147483647 h 489"/>
                <a:gd name="T104" fmla="*/ 2147483647 w 288"/>
                <a:gd name="T105" fmla="*/ 2147483647 h 489"/>
                <a:gd name="T106" fmla="*/ 2147483647 w 288"/>
                <a:gd name="T107" fmla="*/ 2147483647 h 489"/>
                <a:gd name="T108" fmla="*/ 2147483647 w 288"/>
                <a:gd name="T109" fmla="*/ 2147483647 h 489"/>
                <a:gd name="T110" fmla="*/ 2147483647 w 288"/>
                <a:gd name="T111" fmla="*/ 2147483647 h 489"/>
                <a:gd name="T112" fmla="*/ 2147483647 w 288"/>
                <a:gd name="T113" fmla="*/ 2147483647 h 489"/>
                <a:gd name="T114" fmla="*/ 2147483647 w 288"/>
                <a:gd name="T115" fmla="*/ 2147483647 h 489"/>
                <a:gd name="T116" fmla="*/ 2147483647 w 288"/>
                <a:gd name="T117" fmla="*/ 2147483647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2" name="Text Box 19"/>
            <p:cNvSpPr txBox="1">
              <a:spLocks noChangeArrowheads="1"/>
            </p:cNvSpPr>
            <p:nvPr/>
          </p:nvSpPr>
          <p:spPr bwMode="auto">
            <a:xfrm>
              <a:off x="3110326" y="4919029"/>
              <a:ext cx="981551" cy="905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0" b="1" dirty="0">
                  <a:solidFill>
                    <a:srgbClr val="000000"/>
                  </a:solidFill>
                  <a:latin typeface="Times New Roman" pitchFamily="18" charset="0"/>
                </a:rPr>
                <a:t>= </a:t>
              </a:r>
              <a:r>
                <a:rPr lang="ru-RU" altLang="ru-RU" sz="5400" b="1" dirty="0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endParaRPr lang="ru-RU" altLang="ru-RU" sz="5400" dirty="0">
                <a:latin typeface="Arial" charset="0"/>
              </a:endParaRPr>
            </a:p>
          </p:txBody>
        </p:sp>
      </p:grpSp>
      <p:sp>
        <p:nvSpPr>
          <p:cNvPr id="35853" name="Text Box 20"/>
          <p:cNvSpPr txBox="1">
            <a:spLocks noChangeArrowheads="1"/>
          </p:cNvSpPr>
          <p:nvPr/>
        </p:nvSpPr>
        <p:spPr bwMode="auto">
          <a:xfrm>
            <a:off x="4433552" y="4644709"/>
            <a:ext cx="754380" cy="118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8000" b="1" dirty="0">
                <a:latin typeface="Times New Roman" pitchFamily="18" charset="0"/>
              </a:rPr>
              <a:t>?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195925" y="3036890"/>
            <a:ext cx="1797796" cy="1108423"/>
            <a:chOff x="2195925" y="3036890"/>
            <a:chExt cx="1797796" cy="1108423"/>
          </a:xfrm>
        </p:grpSpPr>
        <p:sp>
          <p:nvSpPr>
            <p:cNvPr id="35854" name="Text Box 10"/>
            <p:cNvSpPr txBox="1">
              <a:spLocks noChangeArrowheads="1"/>
            </p:cNvSpPr>
            <p:nvPr/>
          </p:nvSpPr>
          <p:spPr bwMode="auto">
            <a:xfrm>
              <a:off x="3110325" y="3222055"/>
              <a:ext cx="883396" cy="923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5400" b="1" dirty="0">
                  <a:solidFill>
                    <a:srgbClr val="000000"/>
                  </a:solidFill>
                  <a:latin typeface="Times New Roman" pitchFamily="18" charset="0"/>
                </a:rPr>
                <a:t>=</a:t>
              </a:r>
              <a:endParaRPr lang="ru-RU" altLang="ru-RU" sz="5400" dirty="0">
                <a:latin typeface="Arial" charset="0"/>
              </a:endParaRPr>
            </a:p>
          </p:txBody>
        </p:sp>
        <p:sp>
          <p:nvSpPr>
            <p:cNvPr id="35851" name="Freeform 23"/>
            <p:cNvSpPr>
              <a:spLocks/>
            </p:cNvSpPr>
            <p:nvPr/>
          </p:nvSpPr>
          <p:spPr bwMode="auto">
            <a:xfrm>
              <a:off x="2195925" y="3036890"/>
              <a:ext cx="699516" cy="1017127"/>
            </a:xfrm>
            <a:custGeom>
              <a:avLst/>
              <a:gdLst>
                <a:gd name="T0" fmla="*/ 2147483647 w 303"/>
                <a:gd name="T1" fmla="*/ 2147483647 h 488"/>
                <a:gd name="T2" fmla="*/ 2147483647 w 303"/>
                <a:gd name="T3" fmla="*/ 2147483647 h 488"/>
                <a:gd name="T4" fmla="*/ 2147483647 w 303"/>
                <a:gd name="T5" fmla="*/ 2147483647 h 488"/>
                <a:gd name="T6" fmla="*/ 2147483647 w 303"/>
                <a:gd name="T7" fmla="*/ 2147483647 h 488"/>
                <a:gd name="T8" fmla="*/ 2147483647 w 303"/>
                <a:gd name="T9" fmla="*/ 2147483647 h 488"/>
                <a:gd name="T10" fmla="*/ 2147483647 w 303"/>
                <a:gd name="T11" fmla="*/ 2147483647 h 488"/>
                <a:gd name="T12" fmla="*/ 2147483647 w 303"/>
                <a:gd name="T13" fmla="*/ 2147483647 h 488"/>
                <a:gd name="T14" fmla="*/ 2147483647 w 303"/>
                <a:gd name="T15" fmla="*/ 2147483647 h 488"/>
                <a:gd name="T16" fmla="*/ 2147483647 w 303"/>
                <a:gd name="T17" fmla="*/ 2147483647 h 488"/>
                <a:gd name="T18" fmla="*/ 2147483647 w 303"/>
                <a:gd name="T19" fmla="*/ 2147483647 h 488"/>
                <a:gd name="T20" fmla="*/ 2147483647 w 303"/>
                <a:gd name="T21" fmla="*/ 2147483647 h 488"/>
                <a:gd name="T22" fmla="*/ 2147483647 w 303"/>
                <a:gd name="T23" fmla="*/ 2147483647 h 488"/>
                <a:gd name="T24" fmla="*/ 2147483647 w 303"/>
                <a:gd name="T25" fmla="*/ 2147483647 h 488"/>
                <a:gd name="T26" fmla="*/ 2147483647 w 303"/>
                <a:gd name="T27" fmla="*/ 2147483647 h 488"/>
                <a:gd name="T28" fmla="*/ 2147483647 w 303"/>
                <a:gd name="T29" fmla="*/ 2147483647 h 488"/>
                <a:gd name="T30" fmla="*/ 2147483647 w 303"/>
                <a:gd name="T31" fmla="*/ 2147483647 h 488"/>
                <a:gd name="T32" fmla="*/ 2147483647 w 303"/>
                <a:gd name="T33" fmla="*/ 2147483647 h 488"/>
                <a:gd name="T34" fmla="*/ 2147483647 w 303"/>
                <a:gd name="T35" fmla="*/ 2147483647 h 488"/>
                <a:gd name="T36" fmla="*/ 2147483647 w 303"/>
                <a:gd name="T37" fmla="*/ 2147483647 h 488"/>
                <a:gd name="T38" fmla="*/ 2147483647 w 303"/>
                <a:gd name="T39" fmla="*/ 2147483647 h 488"/>
                <a:gd name="T40" fmla="*/ 2147483647 w 303"/>
                <a:gd name="T41" fmla="*/ 2147483647 h 488"/>
                <a:gd name="T42" fmla="*/ 2147483647 w 303"/>
                <a:gd name="T43" fmla="*/ 2147483647 h 488"/>
                <a:gd name="T44" fmla="*/ 2147483647 w 303"/>
                <a:gd name="T45" fmla="*/ 2147483647 h 488"/>
                <a:gd name="T46" fmla="*/ 2147483647 w 303"/>
                <a:gd name="T47" fmla="*/ 2147483647 h 488"/>
                <a:gd name="T48" fmla="*/ 2147483647 w 303"/>
                <a:gd name="T49" fmla="*/ 2147483647 h 488"/>
                <a:gd name="T50" fmla="*/ 2147483647 w 303"/>
                <a:gd name="T51" fmla="*/ 2147483647 h 488"/>
                <a:gd name="T52" fmla="*/ 2147483647 w 303"/>
                <a:gd name="T53" fmla="*/ 2147483647 h 488"/>
                <a:gd name="T54" fmla="*/ 2147483647 w 303"/>
                <a:gd name="T55" fmla="*/ 2147483647 h 488"/>
                <a:gd name="T56" fmla="*/ 2147483647 w 303"/>
                <a:gd name="T57" fmla="*/ 2147483647 h 488"/>
                <a:gd name="T58" fmla="*/ 2147483647 w 303"/>
                <a:gd name="T59" fmla="*/ 2147483647 h 488"/>
                <a:gd name="T60" fmla="*/ 2147483647 w 303"/>
                <a:gd name="T61" fmla="*/ 2147483647 h 488"/>
                <a:gd name="T62" fmla="*/ 2147483647 w 303"/>
                <a:gd name="T63" fmla="*/ 2147483647 h 488"/>
                <a:gd name="T64" fmla="*/ 2147483647 w 303"/>
                <a:gd name="T65" fmla="*/ 2147483647 h 488"/>
                <a:gd name="T66" fmla="*/ 2147483647 w 303"/>
                <a:gd name="T67" fmla="*/ 2147483647 h 488"/>
                <a:gd name="T68" fmla="*/ 2147483647 w 303"/>
                <a:gd name="T69" fmla="*/ 2147483647 h 488"/>
                <a:gd name="T70" fmla="*/ 2147483647 w 303"/>
                <a:gd name="T71" fmla="*/ 2147483647 h 488"/>
                <a:gd name="T72" fmla="*/ 2147483647 w 303"/>
                <a:gd name="T73" fmla="*/ 2147483647 h 488"/>
                <a:gd name="T74" fmla="*/ 2147483647 w 303"/>
                <a:gd name="T75" fmla="*/ 2147483647 h 488"/>
                <a:gd name="T76" fmla="*/ 2147483647 w 303"/>
                <a:gd name="T77" fmla="*/ 2147483647 h 488"/>
                <a:gd name="T78" fmla="*/ 2147483647 w 303"/>
                <a:gd name="T79" fmla="*/ 2147483647 h 488"/>
                <a:gd name="T80" fmla="*/ 2147483647 w 303"/>
                <a:gd name="T81" fmla="*/ 2147483647 h 488"/>
                <a:gd name="T82" fmla="*/ 2147483647 w 303"/>
                <a:gd name="T83" fmla="*/ 2147483647 h 488"/>
                <a:gd name="T84" fmla="*/ 0 w 303"/>
                <a:gd name="T85" fmla="*/ 2147483647 h 488"/>
                <a:gd name="T86" fmla="*/ 2147483647 w 303"/>
                <a:gd name="T87" fmla="*/ 2147483647 h 488"/>
                <a:gd name="T88" fmla="*/ 2147483647 w 303"/>
                <a:gd name="T89" fmla="*/ 2147483647 h 488"/>
                <a:gd name="T90" fmla="*/ 2147483647 w 303"/>
                <a:gd name="T91" fmla="*/ 2147483647 h 488"/>
                <a:gd name="T92" fmla="*/ 2147483647 w 303"/>
                <a:gd name="T93" fmla="*/ 2147483647 h 488"/>
                <a:gd name="T94" fmla="*/ 2147483647 w 303"/>
                <a:gd name="T95" fmla="*/ 2147483647 h 488"/>
                <a:gd name="T96" fmla="*/ 2147483647 w 303"/>
                <a:gd name="T97" fmla="*/ 2147483647 h 488"/>
                <a:gd name="T98" fmla="*/ 2147483647 w 303"/>
                <a:gd name="T99" fmla="*/ 2147483647 h 488"/>
                <a:gd name="T100" fmla="*/ 2147483647 w 303"/>
                <a:gd name="T101" fmla="*/ 2147483647 h 488"/>
                <a:gd name="T102" fmla="*/ 2147483647 w 303"/>
                <a:gd name="T103" fmla="*/ 2147483647 h 488"/>
                <a:gd name="T104" fmla="*/ 2147483647 w 303"/>
                <a:gd name="T105" fmla="*/ 0 h 488"/>
                <a:gd name="T106" fmla="*/ 2147483647 w 303"/>
                <a:gd name="T107" fmla="*/ 2147483647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снова математика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698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скругленным углом 2"/>
          <p:cNvSpPr/>
          <p:nvPr/>
        </p:nvSpPr>
        <p:spPr>
          <a:xfrm>
            <a:off x="533400" y="1189037"/>
            <a:ext cx="5029200" cy="4876800"/>
          </a:xfrm>
          <a:prstGeom prst="round1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4648200" y="3946157"/>
            <a:ext cx="576263" cy="836613"/>
          </a:xfrm>
          <a:custGeom>
            <a:avLst/>
            <a:gdLst>
              <a:gd name="T0" fmla="*/ 2147483647 w 303"/>
              <a:gd name="T1" fmla="*/ 2147483647 h 488"/>
              <a:gd name="T2" fmla="*/ 2147483647 w 303"/>
              <a:gd name="T3" fmla="*/ 2147483647 h 488"/>
              <a:gd name="T4" fmla="*/ 2147483647 w 303"/>
              <a:gd name="T5" fmla="*/ 2147483647 h 488"/>
              <a:gd name="T6" fmla="*/ 2147483647 w 303"/>
              <a:gd name="T7" fmla="*/ 2147483647 h 488"/>
              <a:gd name="T8" fmla="*/ 2147483647 w 303"/>
              <a:gd name="T9" fmla="*/ 2147483647 h 488"/>
              <a:gd name="T10" fmla="*/ 2147483647 w 303"/>
              <a:gd name="T11" fmla="*/ 2147483647 h 488"/>
              <a:gd name="T12" fmla="*/ 2147483647 w 303"/>
              <a:gd name="T13" fmla="*/ 2147483647 h 488"/>
              <a:gd name="T14" fmla="*/ 2147483647 w 303"/>
              <a:gd name="T15" fmla="*/ 2147483647 h 488"/>
              <a:gd name="T16" fmla="*/ 2147483647 w 303"/>
              <a:gd name="T17" fmla="*/ 2147483647 h 488"/>
              <a:gd name="T18" fmla="*/ 2147483647 w 303"/>
              <a:gd name="T19" fmla="*/ 2147483647 h 488"/>
              <a:gd name="T20" fmla="*/ 2147483647 w 303"/>
              <a:gd name="T21" fmla="*/ 2147483647 h 488"/>
              <a:gd name="T22" fmla="*/ 2147483647 w 303"/>
              <a:gd name="T23" fmla="*/ 2147483647 h 488"/>
              <a:gd name="T24" fmla="*/ 2147483647 w 303"/>
              <a:gd name="T25" fmla="*/ 2147483647 h 488"/>
              <a:gd name="T26" fmla="*/ 2147483647 w 303"/>
              <a:gd name="T27" fmla="*/ 2147483647 h 488"/>
              <a:gd name="T28" fmla="*/ 2147483647 w 303"/>
              <a:gd name="T29" fmla="*/ 2147483647 h 488"/>
              <a:gd name="T30" fmla="*/ 2147483647 w 303"/>
              <a:gd name="T31" fmla="*/ 2147483647 h 488"/>
              <a:gd name="T32" fmla="*/ 2147483647 w 303"/>
              <a:gd name="T33" fmla="*/ 2147483647 h 488"/>
              <a:gd name="T34" fmla="*/ 2147483647 w 303"/>
              <a:gd name="T35" fmla="*/ 2147483647 h 488"/>
              <a:gd name="T36" fmla="*/ 2147483647 w 303"/>
              <a:gd name="T37" fmla="*/ 2147483647 h 488"/>
              <a:gd name="T38" fmla="*/ 2147483647 w 303"/>
              <a:gd name="T39" fmla="*/ 2147483647 h 488"/>
              <a:gd name="T40" fmla="*/ 2147483647 w 303"/>
              <a:gd name="T41" fmla="*/ 2147483647 h 488"/>
              <a:gd name="T42" fmla="*/ 2147483647 w 303"/>
              <a:gd name="T43" fmla="*/ 2147483647 h 488"/>
              <a:gd name="T44" fmla="*/ 2147483647 w 303"/>
              <a:gd name="T45" fmla="*/ 2147483647 h 488"/>
              <a:gd name="T46" fmla="*/ 2147483647 w 303"/>
              <a:gd name="T47" fmla="*/ 2147483647 h 488"/>
              <a:gd name="T48" fmla="*/ 2147483647 w 303"/>
              <a:gd name="T49" fmla="*/ 2147483647 h 488"/>
              <a:gd name="T50" fmla="*/ 2147483647 w 303"/>
              <a:gd name="T51" fmla="*/ 2147483647 h 488"/>
              <a:gd name="T52" fmla="*/ 2147483647 w 303"/>
              <a:gd name="T53" fmla="*/ 2147483647 h 488"/>
              <a:gd name="T54" fmla="*/ 2147483647 w 303"/>
              <a:gd name="T55" fmla="*/ 2147483647 h 488"/>
              <a:gd name="T56" fmla="*/ 2147483647 w 303"/>
              <a:gd name="T57" fmla="*/ 2147483647 h 488"/>
              <a:gd name="T58" fmla="*/ 2147483647 w 303"/>
              <a:gd name="T59" fmla="*/ 2147483647 h 488"/>
              <a:gd name="T60" fmla="*/ 2147483647 w 303"/>
              <a:gd name="T61" fmla="*/ 2147483647 h 488"/>
              <a:gd name="T62" fmla="*/ 2147483647 w 303"/>
              <a:gd name="T63" fmla="*/ 2147483647 h 488"/>
              <a:gd name="T64" fmla="*/ 2147483647 w 303"/>
              <a:gd name="T65" fmla="*/ 2147483647 h 488"/>
              <a:gd name="T66" fmla="*/ 2147483647 w 303"/>
              <a:gd name="T67" fmla="*/ 2147483647 h 488"/>
              <a:gd name="T68" fmla="*/ 2147483647 w 303"/>
              <a:gd name="T69" fmla="*/ 2147483647 h 488"/>
              <a:gd name="T70" fmla="*/ 2147483647 w 303"/>
              <a:gd name="T71" fmla="*/ 2147483647 h 488"/>
              <a:gd name="T72" fmla="*/ 2147483647 w 303"/>
              <a:gd name="T73" fmla="*/ 2147483647 h 488"/>
              <a:gd name="T74" fmla="*/ 2147483647 w 303"/>
              <a:gd name="T75" fmla="*/ 2147483647 h 488"/>
              <a:gd name="T76" fmla="*/ 2147483647 w 303"/>
              <a:gd name="T77" fmla="*/ 2147483647 h 488"/>
              <a:gd name="T78" fmla="*/ 2147483647 w 303"/>
              <a:gd name="T79" fmla="*/ 2147483647 h 488"/>
              <a:gd name="T80" fmla="*/ 2147483647 w 303"/>
              <a:gd name="T81" fmla="*/ 2147483647 h 488"/>
              <a:gd name="T82" fmla="*/ 2147483647 w 303"/>
              <a:gd name="T83" fmla="*/ 2147483647 h 488"/>
              <a:gd name="T84" fmla="*/ 0 w 303"/>
              <a:gd name="T85" fmla="*/ 2147483647 h 488"/>
              <a:gd name="T86" fmla="*/ 2147483647 w 303"/>
              <a:gd name="T87" fmla="*/ 2147483647 h 488"/>
              <a:gd name="T88" fmla="*/ 2147483647 w 303"/>
              <a:gd name="T89" fmla="*/ 2147483647 h 488"/>
              <a:gd name="T90" fmla="*/ 2147483647 w 303"/>
              <a:gd name="T91" fmla="*/ 2147483647 h 488"/>
              <a:gd name="T92" fmla="*/ 2147483647 w 303"/>
              <a:gd name="T93" fmla="*/ 2147483647 h 488"/>
              <a:gd name="T94" fmla="*/ 2147483647 w 303"/>
              <a:gd name="T95" fmla="*/ 2147483647 h 488"/>
              <a:gd name="T96" fmla="*/ 2147483647 w 303"/>
              <a:gd name="T97" fmla="*/ 2147483647 h 488"/>
              <a:gd name="T98" fmla="*/ 2147483647 w 303"/>
              <a:gd name="T99" fmla="*/ 2147483647 h 488"/>
              <a:gd name="T100" fmla="*/ 2147483647 w 303"/>
              <a:gd name="T101" fmla="*/ 2147483647 h 488"/>
              <a:gd name="T102" fmla="*/ 2147483647 w 303"/>
              <a:gd name="T103" fmla="*/ 2147483647 h 488"/>
              <a:gd name="T104" fmla="*/ 2147483647 w 303"/>
              <a:gd name="T105" fmla="*/ 0 h 488"/>
              <a:gd name="T106" fmla="*/ 2147483647 w 303"/>
              <a:gd name="T107" fmla="*/ 2147483647 h 4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3" h="488">
                <a:moveTo>
                  <a:pt x="174" y="4"/>
                </a:moveTo>
                <a:lnTo>
                  <a:pt x="176" y="14"/>
                </a:lnTo>
                <a:lnTo>
                  <a:pt x="179" y="26"/>
                </a:lnTo>
                <a:lnTo>
                  <a:pt x="183" y="36"/>
                </a:lnTo>
                <a:lnTo>
                  <a:pt x="187" y="46"/>
                </a:lnTo>
                <a:lnTo>
                  <a:pt x="192" y="54"/>
                </a:lnTo>
                <a:lnTo>
                  <a:pt x="198" y="62"/>
                </a:lnTo>
                <a:lnTo>
                  <a:pt x="203" y="70"/>
                </a:lnTo>
                <a:lnTo>
                  <a:pt x="211" y="80"/>
                </a:lnTo>
                <a:lnTo>
                  <a:pt x="214" y="84"/>
                </a:lnTo>
                <a:lnTo>
                  <a:pt x="224" y="95"/>
                </a:lnTo>
                <a:lnTo>
                  <a:pt x="229" y="101"/>
                </a:lnTo>
                <a:lnTo>
                  <a:pt x="239" y="112"/>
                </a:lnTo>
                <a:lnTo>
                  <a:pt x="248" y="123"/>
                </a:lnTo>
                <a:lnTo>
                  <a:pt x="256" y="132"/>
                </a:lnTo>
                <a:lnTo>
                  <a:pt x="263" y="141"/>
                </a:lnTo>
                <a:lnTo>
                  <a:pt x="272" y="153"/>
                </a:lnTo>
                <a:lnTo>
                  <a:pt x="280" y="166"/>
                </a:lnTo>
                <a:lnTo>
                  <a:pt x="287" y="179"/>
                </a:lnTo>
                <a:lnTo>
                  <a:pt x="293" y="192"/>
                </a:lnTo>
                <a:lnTo>
                  <a:pt x="297" y="205"/>
                </a:lnTo>
                <a:lnTo>
                  <a:pt x="300" y="218"/>
                </a:lnTo>
                <a:lnTo>
                  <a:pt x="301" y="232"/>
                </a:lnTo>
                <a:lnTo>
                  <a:pt x="302" y="246"/>
                </a:lnTo>
                <a:lnTo>
                  <a:pt x="302" y="256"/>
                </a:lnTo>
                <a:lnTo>
                  <a:pt x="301" y="268"/>
                </a:lnTo>
                <a:lnTo>
                  <a:pt x="297" y="283"/>
                </a:lnTo>
                <a:lnTo>
                  <a:pt x="295" y="291"/>
                </a:lnTo>
                <a:lnTo>
                  <a:pt x="290" y="308"/>
                </a:lnTo>
                <a:lnTo>
                  <a:pt x="284" y="326"/>
                </a:lnTo>
                <a:lnTo>
                  <a:pt x="275" y="344"/>
                </a:lnTo>
                <a:lnTo>
                  <a:pt x="266" y="363"/>
                </a:lnTo>
                <a:lnTo>
                  <a:pt x="254" y="383"/>
                </a:lnTo>
                <a:lnTo>
                  <a:pt x="248" y="379"/>
                </a:lnTo>
                <a:lnTo>
                  <a:pt x="253" y="365"/>
                </a:lnTo>
                <a:lnTo>
                  <a:pt x="260" y="350"/>
                </a:lnTo>
                <a:lnTo>
                  <a:pt x="267" y="332"/>
                </a:lnTo>
                <a:lnTo>
                  <a:pt x="273" y="317"/>
                </a:lnTo>
                <a:lnTo>
                  <a:pt x="278" y="301"/>
                </a:lnTo>
                <a:lnTo>
                  <a:pt x="282" y="286"/>
                </a:lnTo>
                <a:lnTo>
                  <a:pt x="285" y="271"/>
                </a:lnTo>
                <a:lnTo>
                  <a:pt x="286" y="256"/>
                </a:lnTo>
                <a:lnTo>
                  <a:pt x="285" y="244"/>
                </a:lnTo>
                <a:lnTo>
                  <a:pt x="284" y="233"/>
                </a:lnTo>
                <a:lnTo>
                  <a:pt x="280" y="221"/>
                </a:lnTo>
                <a:lnTo>
                  <a:pt x="276" y="210"/>
                </a:lnTo>
                <a:lnTo>
                  <a:pt x="271" y="198"/>
                </a:lnTo>
                <a:lnTo>
                  <a:pt x="264" y="187"/>
                </a:lnTo>
                <a:lnTo>
                  <a:pt x="257" y="176"/>
                </a:lnTo>
                <a:lnTo>
                  <a:pt x="249" y="167"/>
                </a:lnTo>
                <a:lnTo>
                  <a:pt x="241" y="157"/>
                </a:lnTo>
                <a:lnTo>
                  <a:pt x="231" y="149"/>
                </a:lnTo>
                <a:lnTo>
                  <a:pt x="222" y="141"/>
                </a:lnTo>
                <a:lnTo>
                  <a:pt x="211" y="135"/>
                </a:lnTo>
                <a:lnTo>
                  <a:pt x="202" y="130"/>
                </a:lnTo>
                <a:lnTo>
                  <a:pt x="193" y="126"/>
                </a:lnTo>
                <a:lnTo>
                  <a:pt x="183" y="123"/>
                </a:lnTo>
                <a:lnTo>
                  <a:pt x="174" y="122"/>
                </a:lnTo>
                <a:lnTo>
                  <a:pt x="174" y="420"/>
                </a:lnTo>
                <a:lnTo>
                  <a:pt x="172" y="427"/>
                </a:lnTo>
                <a:lnTo>
                  <a:pt x="169" y="433"/>
                </a:lnTo>
                <a:lnTo>
                  <a:pt x="164" y="440"/>
                </a:lnTo>
                <a:lnTo>
                  <a:pt x="159" y="447"/>
                </a:lnTo>
                <a:lnTo>
                  <a:pt x="147" y="458"/>
                </a:lnTo>
                <a:lnTo>
                  <a:pt x="141" y="462"/>
                </a:lnTo>
                <a:lnTo>
                  <a:pt x="134" y="467"/>
                </a:lnTo>
                <a:lnTo>
                  <a:pt x="127" y="471"/>
                </a:lnTo>
                <a:lnTo>
                  <a:pt x="119" y="474"/>
                </a:lnTo>
                <a:lnTo>
                  <a:pt x="111" y="478"/>
                </a:lnTo>
                <a:lnTo>
                  <a:pt x="103" y="481"/>
                </a:lnTo>
                <a:lnTo>
                  <a:pt x="94" y="483"/>
                </a:lnTo>
                <a:lnTo>
                  <a:pt x="85" y="485"/>
                </a:lnTo>
                <a:lnTo>
                  <a:pt x="76" y="486"/>
                </a:lnTo>
                <a:lnTo>
                  <a:pt x="68" y="487"/>
                </a:lnTo>
                <a:lnTo>
                  <a:pt x="52" y="486"/>
                </a:lnTo>
                <a:lnTo>
                  <a:pt x="45" y="485"/>
                </a:lnTo>
                <a:lnTo>
                  <a:pt x="37" y="484"/>
                </a:lnTo>
                <a:lnTo>
                  <a:pt x="30" y="481"/>
                </a:lnTo>
                <a:lnTo>
                  <a:pt x="21" y="477"/>
                </a:lnTo>
                <a:lnTo>
                  <a:pt x="14" y="472"/>
                </a:lnTo>
                <a:lnTo>
                  <a:pt x="10" y="468"/>
                </a:lnTo>
                <a:lnTo>
                  <a:pt x="6" y="464"/>
                </a:lnTo>
                <a:lnTo>
                  <a:pt x="4" y="459"/>
                </a:lnTo>
                <a:lnTo>
                  <a:pt x="2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6"/>
                </a:lnTo>
                <a:lnTo>
                  <a:pt x="2" y="431"/>
                </a:lnTo>
                <a:lnTo>
                  <a:pt x="4" y="425"/>
                </a:lnTo>
                <a:lnTo>
                  <a:pt x="7" y="420"/>
                </a:lnTo>
                <a:lnTo>
                  <a:pt x="11" y="414"/>
                </a:lnTo>
                <a:lnTo>
                  <a:pt x="16" y="409"/>
                </a:lnTo>
                <a:lnTo>
                  <a:pt x="24" y="401"/>
                </a:lnTo>
                <a:lnTo>
                  <a:pt x="34" y="392"/>
                </a:lnTo>
                <a:lnTo>
                  <a:pt x="46" y="385"/>
                </a:lnTo>
                <a:lnTo>
                  <a:pt x="59" y="379"/>
                </a:lnTo>
                <a:lnTo>
                  <a:pt x="74" y="373"/>
                </a:lnTo>
                <a:lnTo>
                  <a:pt x="90" y="370"/>
                </a:lnTo>
                <a:lnTo>
                  <a:pt x="102" y="368"/>
                </a:lnTo>
                <a:lnTo>
                  <a:pt x="114" y="368"/>
                </a:lnTo>
                <a:lnTo>
                  <a:pt x="122" y="369"/>
                </a:lnTo>
                <a:lnTo>
                  <a:pt x="129" y="370"/>
                </a:lnTo>
                <a:lnTo>
                  <a:pt x="137" y="372"/>
                </a:lnTo>
                <a:lnTo>
                  <a:pt x="146" y="375"/>
                </a:lnTo>
                <a:lnTo>
                  <a:pt x="154" y="379"/>
                </a:lnTo>
                <a:lnTo>
                  <a:pt x="154" y="0"/>
                </a:lnTo>
                <a:lnTo>
                  <a:pt x="174" y="0"/>
                </a:lnTo>
                <a:lnTo>
                  <a:pt x="174" y="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4648200" y="1594303"/>
            <a:ext cx="342900" cy="192088"/>
          </a:xfrm>
          <a:custGeom>
            <a:avLst/>
            <a:gdLst>
              <a:gd name="T0" fmla="*/ 2147483647 w 180"/>
              <a:gd name="T1" fmla="*/ 2147483647 h 112"/>
              <a:gd name="T2" fmla="*/ 2147483647 w 180"/>
              <a:gd name="T3" fmla="*/ 2147483647 h 112"/>
              <a:gd name="T4" fmla="*/ 2147483647 w 180"/>
              <a:gd name="T5" fmla="*/ 2147483647 h 112"/>
              <a:gd name="T6" fmla="*/ 2147483647 w 180"/>
              <a:gd name="T7" fmla="*/ 2147483647 h 112"/>
              <a:gd name="T8" fmla="*/ 2147483647 w 180"/>
              <a:gd name="T9" fmla="*/ 2147483647 h 112"/>
              <a:gd name="T10" fmla="*/ 2147483647 w 180"/>
              <a:gd name="T11" fmla="*/ 2147483647 h 112"/>
              <a:gd name="T12" fmla="*/ 2147483647 w 180"/>
              <a:gd name="T13" fmla="*/ 2147483647 h 112"/>
              <a:gd name="T14" fmla="*/ 2147483647 w 180"/>
              <a:gd name="T15" fmla="*/ 2147483647 h 112"/>
              <a:gd name="T16" fmla="*/ 2147483647 w 180"/>
              <a:gd name="T17" fmla="*/ 2147483647 h 112"/>
              <a:gd name="T18" fmla="*/ 2147483647 w 180"/>
              <a:gd name="T19" fmla="*/ 2147483647 h 112"/>
              <a:gd name="T20" fmla="*/ 2147483647 w 180"/>
              <a:gd name="T21" fmla="*/ 2147483647 h 112"/>
              <a:gd name="T22" fmla="*/ 2147483647 w 180"/>
              <a:gd name="T23" fmla="*/ 2147483647 h 112"/>
              <a:gd name="T24" fmla="*/ 2147483647 w 180"/>
              <a:gd name="T25" fmla="*/ 2147483647 h 112"/>
              <a:gd name="T26" fmla="*/ 2147483647 w 180"/>
              <a:gd name="T27" fmla="*/ 2147483647 h 112"/>
              <a:gd name="T28" fmla="*/ 2147483647 w 180"/>
              <a:gd name="T29" fmla="*/ 2147483647 h 112"/>
              <a:gd name="T30" fmla="*/ 2147483647 w 180"/>
              <a:gd name="T31" fmla="*/ 2147483647 h 112"/>
              <a:gd name="T32" fmla="*/ 2147483647 w 180"/>
              <a:gd name="T33" fmla="*/ 2147483647 h 112"/>
              <a:gd name="T34" fmla="*/ 2147483647 w 180"/>
              <a:gd name="T35" fmla="*/ 2147483647 h 112"/>
              <a:gd name="T36" fmla="*/ 2147483647 w 180"/>
              <a:gd name="T37" fmla="*/ 2147483647 h 112"/>
              <a:gd name="T38" fmla="*/ 2147483647 w 180"/>
              <a:gd name="T39" fmla="*/ 0 h 112"/>
              <a:gd name="T40" fmla="*/ 2147483647 w 180"/>
              <a:gd name="T41" fmla="*/ 2147483647 h 112"/>
              <a:gd name="T42" fmla="*/ 2147483647 w 180"/>
              <a:gd name="T43" fmla="*/ 2147483647 h 112"/>
              <a:gd name="T44" fmla="*/ 2147483647 w 180"/>
              <a:gd name="T45" fmla="*/ 2147483647 h 112"/>
              <a:gd name="T46" fmla="*/ 2147483647 w 180"/>
              <a:gd name="T47" fmla="*/ 2147483647 h 112"/>
              <a:gd name="T48" fmla="*/ 2147483647 w 180"/>
              <a:gd name="T49" fmla="*/ 2147483647 h 112"/>
              <a:gd name="T50" fmla="*/ 0 w 180"/>
              <a:gd name="T51" fmla="*/ 2147483647 h 112"/>
              <a:gd name="T52" fmla="*/ 2147483647 w 180"/>
              <a:gd name="T53" fmla="*/ 2147483647 h 112"/>
              <a:gd name="T54" fmla="*/ 2147483647 w 180"/>
              <a:gd name="T55" fmla="*/ 2147483647 h 112"/>
              <a:gd name="T56" fmla="*/ 2147483647 w 180"/>
              <a:gd name="T57" fmla="*/ 2147483647 h 112"/>
              <a:gd name="T58" fmla="*/ 2147483647 w 180"/>
              <a:gd name="T59" fmla="*/ 2147483647 h 112"/>
              <a:gd name="T60" fmla="*/ 2147483647 w 180"/>
              <a:gd name="T61" fmla="*/ 2147483647 h 112"/>
              <a:gd name="T62" fmla="*/ 2147483647 w 180"/>
              <a:gd name="T63" fmla="*/ 2147483647 h 112"/>
              <a:gd name="T64" fmla="*/ 2147483647 w 180"/>
              <a:gd name="T65" fmla="*/ 2147483647 h 112"/>
              <a:gd name="T66" fmla="*/ 2147483647 w 180"/>
              <a:gd name="T67" fmla="*/ 2147483647 h 112"/>
              <a:gd name="T68" fmla="*/ 2147483647 w 180"/>
              <a:gd name="T69" fmla="*/ 2147483647 h 112"/>
              <a:gd name="T70" fmla="*/ 2147483647 w 180"/>
              <a:gd name="T71" fmla="*/ 2147483647 h 112"/>
              <a:gd name="T72" fmla="*/ 2147483647 w 180"/>
              <a:gd name="T73" fmla="*/ 2147483647 h 112"/>
              <a:gd name="T74" fmla="*/ 2147483647 w 180"/>
              <a:gd name="T75" fmla="*/ 2147483647 h 112"/>
              <a:gd name="T76" fmla="*/ 2147483647 w 180"/>
              <a:gd name="T77" fmla="*/ 2147483647 h 112"/>
              <a:gd name="T78" fmla="*/ 2147483647 w 180"/>
              <a:gd name="T79" fmla="*/ 2147483647 h 112"/>
              <a:gd name="T80" fmla="*/ 2147483647 w 180"/>
              <a:gd name="T81" fmla="*/ 2147483647 h 112"/>
              <a:gd name="T82" fmla="*/ 2147483647 w 180"/>
              <a:gd name="T83" fmla="*/ 2147483647 h 112"/>
              <a:gd name="T84" fmla="*/ 2147483647 w 180"/>
              <a:gd name="T85" fmla="*/ 2147483647 h 112"/>
              <a:gd name="T86" fmla="*/ 2147483647 w 180"/>
              <a:gd name="T87" fmla="*/ 2147483647 h 112"/>
              <a:gd name="T88" fmla="*/ 2147483647 w 180"/>
              <a:gd name="T89" fmla="*/ 2147483647 h 112"/>
              <a:gd name="T90" fmla="*/ 2147483647 w 180"/>
              <a:gd name="T91" fmla="*/ 2147483647 h 112"/>
              <a:gd name="T92" fmla="*/ 2147483647 w 180"/>
              <a:gd name="T93" fmla="*/ 2147483647 h 112"/>
              <a:gd name="T94" fmla="*/ 2147483647 w 180"/>
              <a:gd name="T95" fmla="*/ 2147483647 h 1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80" h="112">
                <a:moveTo>
                  <a:pt x="4" y="71"/>
                </a:moveTo>
                <a:lnTo>
                  <a:pt x="5" y="73"/>
                </a:lnTo>
                <a:lnTo>
                  <a:pt x="9" y="78"/>
                </a:lnTo>
                <a:lnTo>
                  <a:pt x="13" y="83"/>
                </a:lnTo>
                <a:lnTo>
                  <a:pt x="18" y="87"/>
                </a:lnTo>
                <a:lnTo>
                  <a:pt x="24" y="92"/>
                </a:lnTo>
                <a:lnTo>
                  <a:pt x="30" y="96"/>
                </a:lnTo>
                <a:lnTo>
                  <a:pt x="37" y="99"/>
                </a:lnTo>
                <a:lnTo>
                  <a:pt x="44" y="102"/>
                </a:lnTo>
                <a:lnTo>
                  <a:pt x="52" y="105"/>
                </a:lnTo>
                <a:lnTo>
                  <a:pt x="60" y="107"/>
                </a:lnTo>
                <a:lnTo>
                  <a:pt x="69" y="109"/>
                </a:lnTo>
                <a:lnTo>
                  <a:pt x="82" y="110"/>
                </a:lnTo>
                <a:lnTo>
                  <a:pt x="95" y="111"/>
                </a:lnTo>
                <a:lnTo>
                  <a:pt x="104" y="110"/>
                </a:lnTo>
                <a:lnTo>
                  <a:pt x="112" y="109"/>
                </a:lnTo>
                <a:lnTo>
                  <a:pt x="121" y="108"/>
                </a:lnTo>
                <a:lnTo>
                  <a:pt x="128" y="106"/>
                </a:lnTo>
                <a:lnTo>
                  <a:pt x="144" y="101"/>
                </a:lnTo>
                <a:lnTo>
                  <a:pt x="160" y="92"/>
                </a:lnTo>
                <a:lnTo>
                  <a:pt x="164" y="87"/>
                </a:lnTo>
                <a:lnTo>
                  <a:pt x="169" y="82"/>
                </a:lnTo>
                <a:lnTo>
                  <a:pt x="173" y="77"/>
                </a:lnTo>
                <a:lnTo>
                  <a:pt x="176" y="70"/>
                </a:lnTo>
                <a:lnTo>
                  <a:pt x="178" y="65"/>
                </a:lnTo>
                <a:lnTo>
                  <a:pt x="179" y="60"/>
                </a:lnTo>
                <a:lnTo>
                  <a:pt x="179" y="54"/>
                </a:lnTo>
                <a:lnTo>
                  <a:pt x="178" y="48"/>
                </a:lnTo>
                <a:lnTo>
                  <a:pt x="176" y="43"/>
                </a:lnTo>
                <a:lnTo>
                  <a:pt x="173" y="38"/>
                </a:lnTo>
                <a:lnTo>
                  <a:pt x="170" y="33"/>
                </a:lnTo>
                <a:lnTo>
                  <a:pt x="166" y="28"/>
                </a:lnTo>
                <a:lnTo>
                  <a:pt x="161" y="24"/>
                </a:lnTo>
                <a:lnTo>
                  <a:pt x="155" y="20"/>
                </a:lnTo>
                <a:lnTo>
                  <a:pt x="148" y="15"/>
                </a:lnTo>
                <a:lnTo>
                  <a:pt x="134" y="9"/>
                </a:lnTo>
                <a:lnTo>
                  <a:pt x="119" y="4"/>
                </a:lnTo>
                <a:lnTo>
                  <a:pt x="102" y="1"/>
                </a:lnTo>
                <a:lnTo>
                  <a:pt x="89" y="0"/>
                </a:lnTo>
                <a:lnTo>
                  <a:pt x="76" y="0"/>
                </a:lnTo>
                <a:lnTo>
                  <a:pt x="66" y="2"/>
                </a:lnTo>
                <a:lnTo>
                  <a:pt x="58" y="3"/>
                </a:lnTo>
                <a:lnTo>
                  <a:pt x="46" y="6"/>
                </a:lnTo>
                <a:lnTo>
                  <a:pt x="32" y="12"/>
                </a:lnTo>
                <a:lnTo>
                  <a:pt x="22" y="18"/>
                </a:lnTo>
                <a:lnTo>
                  <a:pt x="16" y="22"/>
                </a:lnTo>
                <a:lnTo>
                  <a:pt x="11" y="26"/>
                </a:lnTo>
                <a:lnTo>
                  <a:pt x="8" y="31"/>
                </a:lnTo>
                <a:lnTo>
                  <a:pt x="4" y="36"/>
                </a:lnTo>
                <a:lnTo>
                  <a:pt x="2" y="41"/>
                </a:lnTo>
                <a:lnTo>
                  <a:pt x="1" y="46"/>
                </a:lnTo>
                <a:lnTo>
                  <a:pt x="0" y="52"/>
                </a:lnTo>
                <a:lnTo>
                  <a:pt x="0" y="57"/>
                </a:lnTo>
                <a:lnTo>
                  <a:pt x="1" y="63"/>
                </a:lnTo>
                <a:lnTo>
                  <a:pt x="3" y="68"/>
                </a:lnTo>
                <a:lnTo>
                  <a:pt x="4" y="71"/>
                </a:lnTo>
                <a:lnTo>
                  <a:pt x="17" y="66"/>
                </a:lnTo>
                <a:lnTo>
                  <a:pt x="17" y="64"/>
                </a:lnTo>
                <a:lnTo>
                  <a:pt x="17" y="60"/>
                </a:lnTo>
                <a:lnTo>
                  <a:pt x="18" y="55"/>
                </a:lnTo>
                <a:lnTo>
                  <a:pt x="21" y="51"/>
                </a:lnTo>
                <a:lnTo>
                  <a:pt x="27" y="47"/>
                </a:lnTo>
                <a:lnTo>
                  <a:pt x="33" y="43"/>
                </a:lnTo>
                <a:lnTo>
                  <a:pt x="46" y="38"/>
                </a:lnTo>
                <a:lnTo>
                  <a:pt x="58" y="35"/>
                </a:lnTo>
                <a:lnTo>
                  <a:pt x="77" y="32"/>
                </a:lnTo>
                <a:lnTo>
                  <a:pt x="97" y="31"/>
                </a:lnTo>
                <a:lnTo>
                  <a:pt x="109" y="31"/>
                </a:lnTo>
                <a:lnTo>
                  <a:pt x="120" y="31"/>
                </a:lnTo>
                <a:lnTo>
                  <a:pt x="130" y="32"/>
                </a:lnTo>
                <a:lnTo>
                  <a:pt x="139" y="34"/>
                </a:lnTo>
                <a:lnTo>
                  <a:pt x="146" y="36"/>
                </a:lnTo>
                <a:lnTo>
                  <a:pt x="152" y="39"/>
                </a:lnTo>
                <a:lnTo>
                  <a:pt x="153" y="40"/>
                </a:lnTo>
                <a:lnTo>
                  <a:pt x="156" y="44"/>
                </a:lnTo>
                <a:lnTo>
                  <a:pt x="158" y="50"/>
                </a:lnTo>
                <a:lnTo>
                  <a:pt x="157" y="54"/>
                </a:lnTo>
                <a:lnTo>
                  <a:pt x="155" y="57"/>
                </a:lnTo>
                <a:lnTo>
                  <a:pt x="152" y="61"/>
                </a:lnTo>
                <a:lnTo>
                  <a:pt x="146" y="65"/>
                </a:lnTo>
                <a:lnTo>
                  <a:pt x="137" y="69"/>
                </a:lnTo>
                <a:lnTo>
                  <a:pt x="127" y="73"/>
                </a:lnTo>
                <a:lnTo>
                  <a:pt x="116" y="76"/>
                </a:lnTo>
                <a:lnTo>
                  <a:pt x="106" y="79"/>
                </a:lnTo>
                <a:lnTo>
                  <a:pt x="98" y="80"/>
                </a:lnTo>
                <a:lnTo>
                  <a:pt x="91" y="81"/>
                </a:lnTo>
                <a:lnTo>
                  <a:pt x="80" y="82"/>
                </a:lnTo>
                <a:lnTo>
                  <a:pt x="71" y="82"/>
                </a:lnTo>
                <a:lnTo>
                  <a:pt x="56" y="82"/>
                </a:lnTo>
                <a:lnTo>
                  <a:pt x="42" y="80"/>
                </a:lnTo>
                <a:lnTo>
                  <a:pt x="34" y="78"/>
                </a:lnTo>
                <a:lnTo>
                  <a:pt x="28" y="75"/>
                </a:lnTo>
                <a:lnTo>
                  <a:pt x="23" y="73"/>
                </a:lnTo>
                <a:lnTo>
                  <a:pt x="19" y="69"/>
                </a:lnTo>
                <a:lnTo>
                  <a:pt x="17" y="66"/>
                </a:lnTo>
                <a:lnTo>
                  <a:pt x="4" y="71"/>
                </a:lnTo>
                <a:close/>
              </a:path>
            </a:pathLst>
          </a:custGeom>
          <a:solidFill>
            <a:srgbClr val="1F1A17"/>
          </a:solidFill>
          <a:ln w="0" cap="flat">
            <a:solidFill>
              <a:srgbClr val="1F1A17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 rot="10800000">
            <a:off x="4660786" y="2870427"/>
            <a:ext cx="333375" cy="838200"/>
          </a:xfrm>
          <a:custGeom>
            <a:avLst/>
            <a:gdLst>
              <a:gd name="T0" fmla="*/ 0 w 175"/>
              <a:gd name="T1" fmla="*/ 2147483647 h 489"/>
              <a:gd name="T2" fmla="*/ 0 w 175"/>
              <a:gd name="T3" fmla="*/ 2147483647 h 489"/>
              <a:gd name="T4" fmla="*/ 2147483647 w 175"/>
              <a:gd name="T5" fmla="*/ 2147483647 h 489"/>
              <a:gd name="T6" fmla="*/ 2147483647 w 175"/>
              <a:gd name="T7" fmla="*/ 2147483647 h 489"/>
              <a:gd name="T8" fmla="*/ 2147483647 w 175"/>
              <a:gd name="T9" fmla="*/ 2147483647 h 489"/>
              <a:gd name="T10" fmla="*/ 2147483647 w 175"/>
              <a:gd name="T11" fmla="*/ 2147483647 h 489"/>
              <a:gd name="T12" fmla="*/ 2147483647 w 175"/>
              <a:gd name="T13" fmla="*/ 2147483647 h 489"/>
              <a:gd name="T14" fmla="*/ 2147483647 w 175"/>
              <a:gd name="T15" fmla="*/ 2147483647 h 489"/>
              <a:gd name="T16" fmla="*/ 2147483647 w 175"/>
              <a:gd name="T17" fmla="*/ 2147483647 h 489"/>
              <a:gd name="T18" fmla="*/ 2147483647 w 175"/>
              <a:gd name="T19" fmla="*/ 2147483647 h 489"/>
              <a:gd name="T20" fmla="*/ 2147483647 w 175"/>
              <a:gd name="T21" fmla="*/ 2147483647 h 489"/>
              <a:gd name="T22" fmla="*/ 2147483647 w 175"/>
              <a:gd name="T23" fmla="*/ 2147483647 h 489"/>
              <a:gd name="T24" fmla="*/ 2147483647 w 175"/>
              <a:gd name="T25" fmla="*/ 0 h 489"/>
              <a:gd name="T26" fmla="*/ 2147483647 w 175"/>
              <a:gd name="T27" fmla="*/ 2147483647 h 489"/>
              <a:gd name="T28" fmla="*/ 2147483647 w 175"/>
              <a:gd name="T29" fmla="*/ 2147483647 h 489"/>
              <a:gd name="T30" fmla="*/ 2147483647 w 175"/>
              <a:gd name="T31" fmla="*/ 2147483647 h 489"/>
              <a:gd name="T32" fmla="*/ 2147483647 w 175"/>
              <a:gd name="T33" fmla="*/ 2147483647 h 489"/>
              <a:gd name="T34" fmla="*/ 2147483647 w 175"/>
              <a:gd name="T35" fmla="*/ 2147483647 h 489"/>
              <a:gd name="T36" fmla="*/ 2147483647 w 175"/>
              <a:gd name="T37" fmla="*/ 2147483647 h 489"/>
              <a:gd name="T38" fmla="*/ 2147483647 w 175"/>
              <a:gd name="T39" fmla="*/ 2147483647 h 489"/>
              <a:gd name="T40" fmla="*/ 2147483647 w 175"/>
              <a:gd name="T41" fmla="*/ 2147483647 h 489"/>
              <a:gd name="T42" fmla="*/ 2147483647 w 175"/>
              <a:gd name="T43" fmla="*/ 2147483647 h 489"/>
              <a:gd name="T44" fmla="*/ 2147483647 w 175"/>
              <a:gd name="T45" fmla="*/ 2147483647 h 489"/>
              <a:gd name="T46" fmla="*/ 2147483647 w 175"/>
              <a:gd name="T47" fmla="*/ 2147483647 h 489"/>
              <a:gd name="T48" fmla="*/ 2147483647 w 175"/>
              <a:gd name="T49" fmla="*/ 2147483647 h 489"/>
              <a:gd name="T50" fmla="*/ 2147483647 w 175"/>
              <a:gd name="T51" fmla="*/ 2147483647 h 489"/>
              <a:gd name="T52" fmla="*/ 2147483647 w 175"/>
              <a:gd name="T53" fmla="*/ 2147483647 h 489"/>
              <a:gd name="T54" fmla="*/ 2147483647 w 175"/>
              <a:gd name="T55" fmla="*/ 2147483647 h 489"/>
              <a:gd name="T56" fmla="*/ 2147483647 w 175"/>
              <a:gd name="T57" fmla="*/ 2147483647 h 489"/>
              <a:gd name="T58" fmla="*/ 2147483647 w 175"/>
              <a:gd name="T59" fmla="*/ 2147483647 h 489"/>
              <a:gd name="T60" fmla="*/ 2147483647 w 175"/>
              <a:gd name="T61" fmla="*/ 2147483647 h 489"/>
              <a:gd name="T62" fmla="*/ 2147483647 w 175"/>
              <a:gd name="T63" fmla="*/ 2147483647 h 489"/>
              <a:gd name="T64" fmla="*/ 2147483647 w 175"/>
              <a:gd name="T65" fmla="*/ 2147483647 h 489"/>
              <a:gd name="T66" fmla="*/ 0 w 175"/>
              <a:gd name="T67" fmla="*/ 2147483647 h 4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5" h="489">
                <a:moveTo>
                  <a:pt x="0" y="488"/>
                </a:moveTo>
                <a:lnTo>
                  <a:pt x="0" y="80"/>
                </a:lnTo>
                <a:lnTo>
                  <a:pt x="0" y="76"/>
                </a:lnTo>
                <a:lnTo>
                  <a:pt x="0" y="71"/>
                </a:lnTo>
                <a:lnTo>
                  <a:pt x="1" y="66"/>
                </a:lnTo>
                <a:lnTo>
                  <a:pt x="3" y="61"/>
                </a:lnTo>
                <a:lnTo>
                  <a:pt x="5" y="56"/>
                </a:lnTo>
                <a:lnTo>
                  <a:pt x="8" y="51"/>
                </a:lnTo>
                <a:lnTo>
                  <a:pt x="11" y="45"/>
                </a:lnTo>
                <a:lnTo>
                  <a:pt x="15" y="40"/>
                </a:lnTo>
                <a:lnTo>
                  <a:pt x="20" y="35"/>
                </a:lnTo>
                <a:lnTo>
                  <a:pt x="27" y="29"/>
                </a:lnTo>
                <a:lnTo>
                  <a:pt x="33" y="25"/>
                </a:lnTo>
                <a:lnTo>
                  <a:pt x="39" y="21"/>
                </a:lnTo>
                <a:lnTo>
                  <a:pt x="44" y="18"/>
                </a:lnTo>
                <a:lnTo>
                  <a:pt x="47" y="16"/>
                </a:lnTo>
                <a:lnTo>
                  <a:pt x="53" y="14"/>
                </a:lnTo>
                <a:lnTo>
                  <a:pt x="60" y="11"/>
                </a:lnTo>
                <a:lnTo>
                  <a:pt x="63" y="9"/>
                </a:lnTo>
                <a:lnTo>
                  <a:pt x="72" y="6"/>
                </a:lnTo>
                <a:lnTo>
                  <a:pt x="81" y="4"/>
                </a:lnTo>
                <a:lnTo>
                  <a:pt x="89" y="2"/>
                </a:lnTo>
                <a:lnTo>
                  <a:pt x="98" y="1"/>
                </a:lnTo>
                <a:lnTo>
                  <a:pt x="106" y="0"/>
                </a:lnTo>
                <a:lnTo>
                  <a:pt x="117" y="0"/>
                </a:lnTo>
                <a:lnTo>
                  <a:pt x="124" y="1"/>
                </a:lnTo>
                <a:lnTo>
                  <a:pt x="130" y="2"/>
                </a:lnTo>
                <a:lnTo>
                  <a:pt x="137" y="3"/>
                </a:lnTo>
                <a:lnTo>
                  <a:pt x="144" y="6"/>
                </a:lnTo>
                <a:lnTo>
                  <a:pt x="150" y="9"/>
                </a:lnTo>
                <a:lnTo>
                  <a:pt x="156" y="11"/>
                </a:lnTo>
                <a:lnTo>
                  <a:pt x="161" y="15"/>
                </a:lnTo>
                <a:lnTo>
                  <a:pt x="165" y="19"/>
                </a:lnTo>
                <a:lnTo>
                  <a:pt x="168" y="24"/>
                </a:lnTo>
                <a:lnTo>
                  <a:pt x="171" y="28"/>
                </a:lnTo>
                <a:lnTo>
                  <a:pt x="172" y="31"/>
                </a:lnTo>
                <a:lnTo>
                  <a:pt x="173" y="33"/>
                </a:lnTo>
                <a:lnTo>
                  <a:pt x="174" y="39"/>
                </a:lnTo>
                <a:lnTo>
                  <a:pt x="174" y="45"/>
                </a:lnTo>
                <a:lnTo>
                  <a:pt x="174" y="51"/>
                </a:lnTo>
                <a:lnTo>
                  <a:pt x="173" y="56"/>
                </a:lnTo>
                <a:lnTo>
                  <a:pt x="171" y="62"/>
                </a:lnTo>
                <a:lnTo>
                  <a:pt x="168" y="67"/>
                </a:lnTo>
                <a:lnTo>
                  <a:pt x="164" y="73"/>
                </a:lnTo>
                <a:lnTo>
                  <a:pt x="159" y="79"/>
                </a:lnTo>
                <a:lnTo>
                  <a:pt x="153" y="84"/>
                </a:lnTo>
                <a:lnTo>
                  <a:pt x="147" y="89"/>
                </a:lnTo>
                <a:lnTo>
                  <a:pt x="141" y="95"/>
                </a:lnTo>
                <a:lnTo>
                  <a:pt x="135" y="99"/>
                </a:lnTo>
                <a:lnTo>
                  <a:pt x="126" y="104"/>
                </a:lnTo>
                <a:lnTo>
                  <a:pt x="120" y="107"/>
                </a:lnTo>
                <a:lnTo>
                  <a:pt x="111" y="110"/>
                </a:lnTo>
                <a:lnTo>
                  <a:pt x="102" y="113"/>
                </a:lnTo>
                <a:lnTo>
                  <a:pt x="93" y="115"/>
                </a:lnTo>
                <a:lnTo>
                  <a:pt x="84" y="117"/>
                </a:lnTo>
                <a:lnTo>
                  <a:pt x="77" y="118"/>
                </a:lnTo>
                <a:lnTo>
                  <a:pt x="70" y="119"/>
                </a:lnTo>
                <a:lnTo>
                  <a:pt x="61" y="119"/>
                </a:lnTo>
                <a:lnTo>
                  <a:pt x="53" y="118"/>
                </a:lnTo>
                <a:lnTo>
                  <a:pt x="45" y="117"/>
                </a:lnTo>
                <a:lnTo>
                  <a:pt x="37" y="115"/>
                </a:lnTo>
                <a:lnTo>
                  <a:pt x="32" y="114"/>
                </a:lnTo>
                <a:lnTo>
                  <a:pt x="28" y="112"/>
                </a:lnTo>
                <a:lnTo>
                  <a:pt x="24" y="110"/>
                </a:lnTo>
                <a:lnTo>
                  <a:pt x="20" y="108"/>
                </a:lnTo>
                <a:lnTo>
                  <a:pt x="20" y="488"/>
                </a:lnTo>
                <a:lnTo>
                  <a:pt x="0" y="48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4648200" y="5029200"/>
            <a:ext cx="547688" cy="839788"/>
          </a:xfrm>
          <a:custGeom>
            <a:avLst/>
            <a:gdLst>
              <a:gd name="T0" fmla="*/ 2147483647 w 288"/>
              <a:gd name="T1" fmla="*/ 2147483647 h 489"/>
              <a:gd name="T2" fmla="*/ 2147483647 w 288"/>
              <a:gd name="T3" fmla="*/ 2147483647 h 489"/>
              <a:gd name="T4" fmla="*/ 2147483647 w 288"/>
              <a:gd name="T5" fmla="*/ 2147483647 h 489"/>
              <a:gd name="T6" fmla="*/ 2147483647 w 288"/>
              <a:gd name="T7" fmla="*/ 2147483647 h 489"/>
              <a:gd name="T8" fmla="*/ 2147483647 w 288"/>
              <a:gd name="T9" fmla="*/ 2147483647 h 489"/>
              <a:gd name="T10" fmla="*/ 2147483647 w 288"/>
              <a:gd name="T11" fmla="*/ 2147483647 h 489"/>
              <a:gd name="T12" fmla="*/ 2147483647 w 288"/>
              <a:gd name="T13" fmla="*/ 2147483647 h 489"/>
              <a:gd name="T14" fmla="*/ 2147483647 w 288"/>
              <a:gd name="T15" fmla="*/ 2147483647 h 489"/>
              <a:gd name="T16" fmla="*/ 2147483647 w 288"/>
              <a:gd name="T17" fmla="*/ 2147483647 h 489"/>
              <a:gd name="T18" fmla="*/ 2147483647 w 288"/>
              <a:gd name="T19" fmla="*/ 2147483647 h 489"/>
              <a:gd name="T20" fmla="*/ 2147483647 w 288"/>
              <a:gd name="T21" fmla="*/ 2147483647 h 489"/>
              <a:gd name="T22" fmla="*/ 2147483647 w 288"/>
              <a:gd name="T23" fmla="*/ 2147483647 h 489"/>
              <a:gd name="T24" fmla="*/ 2147483647 w 288"/>
              <a:gd name="T25" fmla="*/ 2147483647 h 489"/>
              <a:gd name="T26" fmla="*/ 2147483647 w 288"/>
              <a:gd name="T27" fmla="*/ 2147483647 h 489"/>
              <a:gd name="T28" fmla="*/ 2147483647 w 288"/>
              <a:gd name="T29" fmla="*/ 2147483647 h 489"/>
              <a:gd name="T30" fmla="*/ 2147483647 w 288"/>
              <a:gd name="T31" fmla="*/ 2147483647 h 489"/>
              <a:gd name="T32" fmla="*/ 2147483647 w 288"/>
              <a:gd name="T33" fmla="*/ 2147483647 h 489"/>
              <a:gd name="T34" fmla="*/ 2147483647 w 288"/>
              <a:gd name="T35" fmla="*/ 2147483647 h 489"/>
              <a:gd name="T36" fmla="*/ 2147483647 w 288"/>
              <a:gd name="T37" fmla="*/ 2147483647 h 489"/>
              <a:gd name="T38" fmla="*/ 2147483647 w 288"/>
              <a:gd name="T39" fmla="*/ 2147483647 h 489"/>
              <a:gd name="T40" fmla="*/ 2147483647 w 288"/>
              <a:gd name="T41" fmla="*/ 2147483647 h 489"/>
              <a:gd name="T42" fmla="*/ 2147483647 w 288"/>
              <a:gd name="T43" fmla="*/ 2147483647 h 489"/>
              <a:gd name="T44" fmla="*/ 2147483647 w 288"/>
              <a:gd name="T45" fmla="*/ 2147483647 h 489"/>
              <a:gd name="T46" fmla="*/ 2147483647 w 288"/>
              <a:gd name="T47" fmla="*/ 2147483647 h 489"/>
              <a:gd name="T48" fmla="*/ 2147483647 w 288"/>
              <a:gd name="T49" fmla="*/ 0 h 489"/>
              <a:gd name="T50" fmla="*/ 2147483647 w 288"/>
              <a:gd name="T51" fmla="*/ 2147483647 h 489"/>
              <a:gd name="T52" fmla="*/ 2147483647 w 288"/>
              <a:gd name="T53" fmla="*/ 2147483647 h 489"/>
              <a:gd name="T54" fmla="*/ 2147483647 w 288"/>
              <a:gd name="T55" fmla="*/ 2147483647 h 489"/>
              <a:gd name="T56" fmla="*/ 2147483647 w 288"/>
              <a:gd name="T57" fmla="*/ 2147483647 h 489"/>
              <a:gd name="T58" fmla="*/ 2147483647 w 288"/>
              <a:gd name="T59" fmla="*/ 2147483647 h 489"/>
              <a:gd name="T60" fmla="*/ 2147483647 w 288"/>
              <a:gd name="T61" fmla="*/ 2147483647 h 489"/>
              <a:gd name="T62" fmla="*/ 2147483647 w 288"/>
              <a:gd name="T63" fmla="*/ 2147483647 h 489"/>
              <a:gd name="T64" fmla="*/ 0 w 288"/>
              <a:gd name="T65" fmla="*/ 2147483647 h 489"/>
              <a:gd name="T66" fmla="*/ 2147483647 w 288"/>
              <a:gd name="T67" fmla="*/ 2147483647 h 489"/>
              <a:gd name="T68" fmla="*/ 2147483647 w 288"/>
              <a:gd name="T69" fmla="*/ 2147483647 h 489"/>
              <a:gd name="T70" fmla="*/ 2147483647 w 288"/>
              <a:gd name="T71" fmla="*/ 2147483647 h 489"/>
              <a:gd name="T72" fmla="*/ 2147483647 w 288"/>
              <a:gd name="T73" fmla="*/ 2147483647 h 489"/>
              <a:gd name="T74" fmla="*/ 2147483647 w 288"/>
              <a:gd name="T75" fmla="*/ 2147483647 h 489"/>
              <a:gd name="T76" fmla="*/ 2147483647 w 288"/>
              <a:gd name="T77" fmla="*/ 2147483647 h 489"/>
              <a:gd name="T78" fmla="*/ 2147483647 w 288"/>
              <a:gd name="T79" fmla="*/ 2147483647 h 489"/>
              <a:gd name="T80" fmla="*/ 2147483647 w 288"/>
              <a:gd name="T81" fmla="*/ 2147483647 h 489"/>
              <a:gd name="T82" fmla="*/ 2147483647 w 288"/>
              <a:gd name="T83" fmla="*/ 2147483647 h 489"/>
              <a:gd name="T84" fmla="*/ 2147483647 w 288"/>
              <a:gd name="T85" fmla="*/ 2147483647 h 489"/>
              <a:gd name="T86" fmla="*/ 2147483647 w 288"/>
              <a:gd name="T87" fmla="*/ 2147483647 h 489"/>
              <a:gd name="T88" fmla="*/ 2147483647 w 288"/>
              <a:gd name="T89" fmla="*/ 2147483647 h 489"/>
              <a:gd name="T90" fmla="*/ 2147483647 w 288"/>
              <a:gd name="T91" fmla="*/ 2147483647 h 489"/>
              <a:gd name="T92" fmla="*/ 2147483647 w 288"/>
              <a:gd name="T93" fmla="*/ 2147483647 h 489"/>
              <a:gd name="T94" fmla="*/ 2147483647 w 288"/>
              <a:gd name="T95" fmla="*/ 2147483647 h 489"/>
              <a:gd name="T96" fmla="*/ 2147483647 w 288"/>
              <a:gd name="T97" fmla="*/ 2147483647 h 489"/>
              <a:gd name="T98" fmla="*/ 2147483647 w 288"/>
              <a:gd name="T99" fmla="*/ 2147483647 h 489"/>
              <a:gd name="T100" fmla="*/ 2147483647 w 288"/>
              <a:gd name="T101" fmla="*/ 2147483647 h 489"/>
              <a:gd name="T102" fmla="*/ 2147483647 w 288"/>
              <a:gd name="T103" fmla="*/ 2147483647 h 489"/>
              <a:gd name="T104" fmla="*/ 2147483647 w 288"/>
              <a:gd name="T105" fmla="*/ 2147483647 h 489"/>
              <a:gd name="T106" fmla="*/ 2147483647 w 288"/>
              <a:gd name="T107" fmla="*/ 2147483647 h 489"/>
              <a:gd name="T108" fmla="*/ 2147483647 w 288"/>
              <a:gd name="T109" fmla="*/ 2147483647 h 489"/>
              <a:gd name="T110" fmla="*/ 2147483647 w 288"/>
              <a:gd name="T111" fmla="*/ 2147483647 h 489"/>
              <a:gd name="T112" fmla="*/ 2147483647 w 288"/>
              <a:gd name="T113" fmla="*/ 2147483647 h 489"/>
              <a:gd name="T114" fmla="*/ 2147483647 w 288"/>
              <a:gd name="T115" fmla="*/ 2147483647 h 489"/>
              <a:gd name="T116" fmla="*/ 2147483647 w 288"/>
              <a:gd name="T117" fmla="*/ 2147483647 h 4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8" h="489">
                <a:moveTo>
                  <a:pt x="270" y="237"/>
                </a:moveTo>
                <a:lnTo>
                  <a:pt x="264" y="229"/>
                </a:lnTo>
                <a:lnTo>
                  <a:pt x="258" y="221"/>
                </a:lnTo>
                <a:lnTo>
                  <a:pt x="252" y="213"/>
                </a:lnTo>
                <a:lnTo>
                  <a:pt x="245" y="206"/>
                </a:lnTo>
                <a:lnTo>
                  <a:pt x="237" y="198"/>
                </a:lnTo>
                <a:lnTo>
                  <a:pt x="233" y="194"/>
                </a:lnTo>
                <a:lnTo>
                  <a:pt x="225" y="185"/>
                </a:lnTo>
                <a:lnTo>
                  <a:pt x="216" y="175"/>
                </a:lnTo>
                <a:lnTo>
                  <a:pt x="212" y="170"/>
                </a:lnTo>
                <a:lnTo>
                  <a:pt x="203" y="160"/>
                </a:lnTo>
                <a:lnTo>
                  <a:pt x="195" y="150"/>
                </a:lnTo>
                <a:lnTo>
                  <a:pt x="188" y="140"/>
                </a:lnTo>
                <a:lnTo>
                  <a:pt x="183" y="131"/>
                </a:lnTo>
                <a:lnTo>
                  <a:pt x="179" y="123"/>
                </a:lnTo>
                <a:lnTo>
                  <a:pt x="177" y="115"/>
                </a:lnTo>
                <a:lnTo>
                  <a:pt x="175" y="107"/>
                </a:lnTo>
                <a:lnTo>
                  <a:pt x="174" y="103"/>
                </a:lnTo>
                <a:lnTo>
                  <a:pt x="173" y="99"/>
                </a:lnTo>
                <a:lnTo>
                  <a:pt x="173" y="88"/>
                </a:lnTo>
                <a:lnTo>
                  <a:pt x="185" y="95"/>
                </a:lnTo>
                <a:lnTo>
                  <a:pt x="196" y="102"/>
                </a:lnTo>
                <a:lnTo>
                  <a:pt x="206" y="110"/>
                </a:lnTo>
                <a:lnTo>
                  <a:pt x="215" y="118"/>
                </a:lnTo>
                <a:lnTo>
                  <a:pt x="224" y="125"/>
                </a:lnTo>
                <a:lnTo>
                  <a:pt x="232" y="133"/>
                </a:lnTo>
                <a:lnTo>
                  <a:pt x="239" y="141"/>
                </a:lnTo>
                <a:lnTo>
                  <a:pt x="246" y="149"/>
                </a:lnTo>
                <a:lnTo>
                  <a:pt x="251" y="157"/>
                </a:lnTo>
                <a:lnTo>
                  <a:pt x="256" y="166"/>
                </a:lnTo>
                <a:lnTo>
                  <a:pt x="260" y="174"/>
                </a:lnTo>
                <a:lnTo>
                  <a:pt x="264" y="183"/>
                </a:lnTo>
                <a:lnTo>
                  <a:pt x="266" y="191"/>
                </a:lnTo>
                <a:lnTo>
                  <a:pt x="268" y="200"/>
                </a:lnTo>
                <a:lnTo>
                  <a:pt x="269" y="209"/>
                </a:lnTo>
                <a:lnTo>
                  <a:pt x="270" y="218"/>
                </a:lnTo>
                <a:lnTo>
                  <a:pt x="270" y="227"/>
                </a:lnTo>
                <a:lnTo>
                  <a:pt x="277" y="240"/>
                </a:lnTo>
                <a:lnTo>
                  <a:pt x="279" y="227"/>
                </a:lnTo>
                <a:lnTo>
                  <a:pt x="281" y="219"/>
                </a:lnTo>
                <a:lnTo>
                  <a:pt x="282" y="204"/>
                </a:lnTo>
                <a:lnTo>
                  <a:pt x="281" y="192"/>
                </a:lnTo>
                <a:lnTo>
                  <a:pt x="279" y="182"/>
                </a:lnTo>
                <a:lnTo>
                  <a:pt x="277" y="171"/>
                </a:lnTo>
                <a:lnTo>
                  <a:pt x="274" y="161"/>
                </a:lnTo>
                <a:lnTo>
                  <a:pt x="272" y="155"/>
                </a:lnTo>
                <a:lnTo>
                  <a:pt x="271" y="152"/>
                </a:lnTo>
                <a:lnTo>
                  <a:pt x="270" y="150"/>
                </a:lnTo>
                <a:lnTo>
                  <a:pt x="264" y="140"/>
                </a:lnTo>
                <a:lnTo>
                  <a:pt x="258" y="129"/>
                </a:lnTo>
                <a:lnTo>
                  <a:pt x="251" y="119"/>
                </a:lnTo>
                <a:lnTo>
                  <a:pt x="248" y="115"/>
                </a:lnTo>
                <a:lnTo>
                  <a:pt x="243" y="109"/>
                </a:lnTo>
                <a:lnTo>
                  <a:pt x="240" y="105"/>
                </a:lnTo>
                <a:lnTo>
                  <a:pt x="236" y="101"/>
                </a:lnTo>
                <a:lnTo>
                  <a:pt x="234" y="99"/>
                </a:lnTo>
                <a:lnTo>
                  <a:pt x="230" y="93"/>
                </a:lnTo>
                <a:lnTo>
                  <a:pt x="225" y="90"/>
                </a:lnTo>
                <a:lnTo>
                  <a:pt x="222" y="86"/>
                </a:lnTo>
                <a:lnTo>
                  <a:pt x="217" y="82"/>
                </a:lnTo>
                <a:lnTo>
                  <a:pt x="212" y="76"/>
                </a:lnTo>
                <a:lnTo>
                  <a:pt x="204" y="69"/>
                </a:lnTo>
                <a:lnTo>
                  <a:pt x="201" y="65"/>
                </a:lnTo>
                <a:lnTo>
                  <a:pt x="196" y="60"/>
                </a:lnTo>
                <a:lnTo>
                  <a:pt x="192" y="56"/>
                </a:lnTo>
                <a:lnTo>
                  <a:pt x="188" y="50"/>
                </a:lnTo>
                <a:lnTo>
                  <a:pt x="184" y="43"/>
                </a:lnTo>
                <a:lnTo>
                  <a:pt x="181" y="36"/>
                </a:lnTo>
                <a:lnTo>
                  <a:pt x="178" y="31"/>
                </a:lnTo>
                <a:lnTo>
                  <a:pt x="175" y="23"/>
                </a:lnTo>
                <a:lnTo>
                  <a:pt x="174" y="16"/>
                </a:lnTo>
                <a:lnTo>
                  <a:pt x="173" y="9"/>
                </a:lnTo>
                <a:lnTo>
                  <a:pt x="173" y="1"/>
                </a:lnTo>
                <a:lnTo>
                  <a:pt x="173" y="0"/>
                </a:lnTo>
                <a:lnTo>
                  <a:pt x="154" y="1"/>
                </a:lnTo>
                <a:lnTo>
                  <a:pt x="154" y="380"/>
                </a:lnTo>
                <a:lnTo>
                  <a:pt x="150" y="377"/>
                </a:lnTo>
                <a:lnTo>
                  <a:pt x="146" y="375"/>
                </a:lnTo>
                <a:lnTo>
                  <a:pt x="137" y="373"/>
                </a:lnTo>
                <a:lnTo>
                  <a:pt x="129" y="371"/>
                </a:lnTo>
                <a:lnTo>
                  <a:pt x="122" y="370"/>
                </a:lnTo>
                <a:lnTo>
                  <a:pt x="114" y="369"/>
                </a:lnTo>
                <a:lnTo>
                  <a:pt x="106" y="369"/>
                </a:lnTo>
                <a:lnTo>
                  <a:pt x="89" y="371"/>
                </a:lnTo>
                <a:lnTo>
                  <a:pt x="80" y="373"/>
                </a:lnTo>
                <a:lnTo>
                  <a:pt x="72" y="375"/>
                </a:lnTo>
                <a:lnTo>
                  <a:pt x="63" y="378"/>
                </a:lnTo>
                <a:lnTo>
                  <a:pt x="55" y="381"/>
                </a:lnTo>
                <a:lnTo>
                  <a:pt x="47" y="385"/>
                </a:lnTo>
                <a:lnTo>
                  <a:pt x="40" y="389"/>
                </a:lnTo>
                <a:lnTo>
                  <a:pt x="27" y="398"/>
                </a:lnTo>
                <a:lnTo>
                  <a:pt x="21" y="403"/>
                </a:lnTo>
                <a:lnTo>
                  <a:pt x="16" y="409"/>
                </a:lnTo>
                <a:lnTo>
                  <a:pt x="11" y="415"/>
                </a:lnTo>
                <a:lnTo>
                  <a:pt x="7" y="420"/>
                </a:lnTo>
                <a:lnTo>
                  <a:pt x="4" y="426"/>
                </a:lnTo>
                <a:lnTo>
                  <a:pt x="2" y="432"/>
                </a:lnTo>
                <a:lnTo>
                  <a:pt x="0" y="437"/>
                </a:lnTo>
                <a:lnTo>
                  <a:pt x="0" y="443"/>
                </a:lnTo>
                <a:lnTo>
                  <a:pt x="0" y="448"/>
                </a:lnTo>
                <a:lnTo>
                  <a:pt x="2" y="454"/>
                </a:lnTo>
                <a:lnTo>
                  <a:pt x="2" y="457"/>
                </a:lnTo>
                <a:lnTo>
                  <a:pt x="6" y="464"/>
                </a:lnTo>
                <a:lnTo>
                  <a:pt x="10" y="469"/>
                </a:lnTo>
                <a:lnTo>
                  <a:pt x="14" y="473"/>
                </a:lnTo>
                <a:lnTo>
                  <a:pt x="18" y="476"/>
                </a:lnTo>
                <a:lnTo>
                  <a:pt x="24" y="479"/>
                </a:lnTo>
                <a:lnTo>
                  <a:pt x="30" y="482"/>
                </a:lnTo>
                <a:lnTo>
                  <a:pt x="40" y="485"/>
                </a:lnTo>
                <a:lnTo>
                  <a:pt x="55" y="488"/>
                </a:lnTo>
                <a:lnTo>
                  <a:pt x="64" y="488"/>
                </a:lnTo>
                <a:lnTo>
                  <a:pt x="76" y="487"/>
                </a:lnTo>
                <a:lnTo>
                  <a:pt x="85" y="485"/>
                </a:lnTo>
                <a:lnTo>
                  <a:pt x="94" y="484"/>
                </a:lnTo>
                <a:lnTo>
                  <a:pt x="103" y="482"/>
                </a:lnTo>
                <a:lnTo>
                  <a:pt x="111" y="478"/>
                </a:lnTo>
                <a:lnTo>
                  <a:pt x="119" y="475"/>
                </a:lnTo>
                <a:lnTo>
                  <a:pt x="127" y="471"/>
                </a:lnTo>
                <a:lnTo>
                  <a:pt x="130" y="469"/>
                </a:lnTo>
                <a:lnTo>
                  <a:pt x="134" y="468"/>
                </a:lnTo>
                <a:lnTo>
                  <a:pt x="141" y="463"/>
                </a:lnTo>
                <a:lnTo>
                  <a:pt x="147" y="458"/>
                </a:lnTo>
                <a:lnTo>
                  <a:pt x="153" y="453"/>
                </a:lnTo>
                <a:lnTo>
                  <a:pt x="159" y="448"/>
                </a:lnTo>
                <a:lnTo>
                  <a:pt x="164" y="441"/>
                </a:lnTo>
                <a:lnTo>
                  <a:pt x="168" y="434"/>
                </a:lnTo>
                <a:lnTo>
                  <a:pt x="173" y="421"/>
                </a:lnTo>
                <a:lnTo>
                  <a:pt x="173" y="188"/>
                </a:lnTo>
                <a:lnTo>
                  <a:pt x="175" y="189"/>
                </a:lnTo>
                <a:lnTo>
                  <a:pt x="178" y="191"/>
                </a:lnTo>
                <a:lnTo>
                  <a:pt x="181" y="193"/>
                </a:lnTo>
                <a:lnTo>
                  <a:pt x="185" y="196"/>
                </a:lnTo>
                <a:lnTo>
                  <a:pt x="188" y="198"/>
                </a:lnTo>
                <a:lnTo>
                  <a:pt x="193" y="202"/>
                </a:lnTo>
                <a:lnTo>
                  <a:pt x="198" y="205"/>
                </a:lnTo>
                <a:lnTo>
                  <a:pt x="204" y="209"/>
                </a:lnTo>
                <a:lnTo>
                  <a:pt x="216" y="217"/>
                </a:lnTo>
                <a:lnTo>
                  <a:pt x="221" y="220"/>
                </a:lnTo>
                <a:lnTo>
                  <a:pt x="226" y="224"/>
                </a:lnTo>
                <a:lnTo>
                  <a:pt x="228" y="226"/>
                </a:lnTo>
                <a:lnTo>
                  <a:pt x="235" y="231"/>
                </a:lnTo>
                <a:lnTo>
                  <a:pt x="243" y="238"/>
                </a:lnTo>
                <a:lnTo>
                  <a:pt x="250" y="244"/>
                </a:lnTo>
                <a:lnTo>
                  <a:pt x="257" y="251"/>
                </a:lnTo>
                <a:lnTo>
                  <a:pt x="259" y="255"/>
                </a:lnTo>
                <a:lnTo>
                  <a:pt x="262" y="259"/>
                </a:lnTo>
                <a:lnTo>
                  <a:pt x="268" y="268"/>
                </a:lnTo>
                <a:lnTo>
                  <a:pt x="270" y="272"/>
                </a:lnTo>
                <a:lnTo>
                  <a:pt x="272" y="277"/>
                </a:lnTo>
                <a:lnTo>
                  <a:pt x="275" y="287"/>
                </a:lnTo>
                <a:lnTo>
                  <a:pt x="277" y="297"/>
                </a:lnTo>
                <a:lnTo>
                  <a:pt x="277" y="309"/>
                </a:lnTo>
                <a:lnTo>
                  <a:pt x="277" y="316"/>
                </a:lnTo>
                <a:lnTo>
                  <a:pt x="276" y="324"/>
                </a:lnTo>
                <a:lnTo>
                  <a:pt x="275" y="333"/>
                </a:lnTo>
                <a:lnTo>
                  <a:pt x="272" y="342"/>
                </a:lnTo>
                <a:lnTo>
                  <a:pt x="270" y="352"/>
                </a:lnTo>
                <a:lnTo>
                  <a:pt x="267" y="362"/>
                </a:lnTo>
                <a:lnTo>
                  <a:pt x="263" y="372"/>
                </a:lnTo>
                <a:lnTo>
                  <a:pt x="259" y="384"/>
                </a:lnTo>
                <a:lnTo>
                  <a:pt x="264" y="386"/>
                </a:lnTo>
                <a:lnTo>
                  <a:pt x="269" y="376"/>
                </a:lnTo>
                <a:lnTo>
                  <a:pt x="274" y="366"/>
                </a:lnTo>
                <a:lnTo>
                  <a:pt x="278" y="356"/>
                </a:lnTo>
                <a:lnTo>
                  <a:pt x="281" y="346"/>
                </a:lnTo>
                <a:lnTo>
                  <a:pt x="283" y="336"/>
                </a:lnTo>
                <a:lnTo>
                  <a:pt x="285" y="326"/>
                </a:lnTo>
                <a:lnTo>
                  <a:pt x="286" y="316"/>
                </a:lnTo>
                <a:lnTo>
                  <a:pt x="287" y="306"/>
                </a:lnTo>
                <a:lnTo>
                  <a:pt x="287" y="299"/>
                </a:lnTo>
                <a:lnTo>
                  <a:pt x="286" y="291"/>
                </a:lnTo>
                <a:lnTo>
                  <a:pt x="285" y="284"/>
                </a:lnTo>
                <a:lnTo>
                  <a:pt x="284" y="277"/>
                </a:lnTo>
                <a:lnTo>
                  <a:pt x="280" y="263"/>
                </a:lnTo>
                <a:lnTo>
                  <a:pt x="278" y="256"/>
                </a:lnTo>
                <a:lnTo>
                  <a:pt x="276" y="250"/>
                </a:lnTo>
                <a:lnTo>
                  <a:pt x="272" y="240"/>
                </a:lnTo>
                <a:lnTo>
                  <a:pt x="270" y="237"/>
                </a:lnTo>
                <a:close/>
              </a:path>
            </a:pathLst>
          </a:custGeom>
          <a:solidFill>
            <a:srgbClr val="121415"/>
          </a:solidFill>
          <a:ln w="0" cap="flat">
            <a:solidFill>
              <a:srgbClr val="121415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4648200" y="1890712"/>
            <a:ext cx="334963" cy="820738"/>
          </a:xfrm>
          <a:custGeom>
            <a:avLst/>
            <a:gdLst>
              <a:gd name="T0" fmla="*/ 2147483647 w 176"/>
              <a:gd name="T1" fmla="*/ 2147483647 h 478"/>
              <a:gd name="T2" fmla="*/ 2147483647 w 176"/>
              <a:gd name="T3" fmla="*/ 0 h 478"/>
              <a:gd name="T4" fmla="*/ 2147483647 w 176"/>
              <a:gd name="T5" fmla="*/ 2147483647 h 478"/>
              <a:gd name="T6" fmla="*/ 2147483647 w 176"/>
              <a:gd name="T7" fmla="*/ 2147483647 h 478"/>
              <a:gd name="T8" fmla="*/ 2147483647 w 176"/>
              <a:gd name="T9" fmla="*/ 2147483647 h 478"/>
              <a:gd name="T10" fmla="*/ 2147483647 w 176"/>
              <a:gd name="T11" fmla="*/ 2147483647 h 478"/>
              <a:gd name="T12" fmla="*/ 2147483647 w 176"/>
              <a:gd name="T13" fmla="*/ 2147483647 h 478"/>
              <a:gd name="T14" fmla="*/ 2147483647 w 176"/>
              <a:gd name="T15" fmla="*/ 2147483647 h 478"/>
              <a:gd name="T16" fmla="*/ 2147483647 w 176"/>
              <a:gd name="T17" fmla="*/ 2147483647 h 478"/>
              <a:gd name="T18" fmla="*/ 2147483647 w 176"/>
              <a:gd name="T19" fmla="*/ 2147483647 h 478"/>
              <a:gd name="T20" fmla="*/ 2147483647 w 176"/>
              <a:gd name="T21" fmla="*/ 2147483647 h 478"/>
              <a:gd name="T22" fmla="*/ 2147483647 w 176"/>
              <a:gd name="T23" fmla="*/ 2147483647 h 478"/>
              <a:gd name="T24" fmla="*/ 2147483647 w 176"/>
              <a:gd name="T25" fmla="*/ 2147483647 h 478"/>
              <a:gd name="T26" fmla="*/ 2147483647 w 176"/>
              <a:gd name="T27" fmla="*/ 2147483647 h 478"/>
              <a:gd name="T28" fmla="*/ 2147483647 w 176"/>
              <a:gd name="T29" fmla="*/ 2147483647 h 478"/>
              <a:gd name="T30" fmla="*/ 2147483647 w 176"/>
              <a:gd name="T31" fmla="*/ 2147483647 h 478"/>
              <a:gd name="T32" fmla="*/ 2147483647 w 176"/>
              <a:gd name="T33" fmla="*/ 2147483647 h 478"/>
              <a:gd name="T34" fmla="*/ 2147483647 w 176"/>
              <a:gd name="T35" fmla="*/ 2147483647 h 478"/>
              <a:gd name="T36" fmla="*/ 2147483647 w 176"/>
              <a:gd name="T37" fmla="*/ 2147483647 h 478"/>
              <a:gd name="T38" fmla="*/ 2147483647 w 176"/>
              <a:gd name="T39" fmla="*/ 2147483647 h 478"/>
              <a:gd name="T40" fmla="*/ 0 w 176"/>
              <a:gd name="T41" fmla="*/ 2147483647 h 478"/>
              <a:gd name="T42" fmla="*/ 2147483647 w 176"/>
              <a:gd name="T43" fmla="*/ 2147483647 h 478"/>
              <a:gd name="T44" fmla="*/ 2147483647 w 176"/>
              <a:gd name="T45" fmla="*/ 2147483647 h 478"/>
              <a:gd name="T46" fmla="*/ 2147483647 w 176"/>
              <a:gd name="T47" fmla="*/ 2147483647 h 478"/>
              <a:gd name="T48" fmla="*/ 2147483647 w 176"/>
              <a:gd name="T49" fmla="*/ 2147483647 h 478"/>
              <a:gd name="T50" fmla="*/ 2147483647 w 176"/>
              <a:gd name="T51" fmla="*/ 2147483647 h 478"/>
              <a:gd name="T52" fmla="*/ 2147483647 w 176"/>
              <a:gd name="T53" fmla="*/ 2147483647 h 478"/>
              <a:gd name="T54" fmla="*/ 2147483647 w 176"/>
              <a:gd name="T55" fmla="*/ 2147483647 h 478"/>
              <a:gd name="T56" fmla="*/ 2147483647 w 176"/>
              <a:gd name="T57" fmla="*/ 2147483647 h 478"/>
              <a:gd name="T58" fmla="*/ 2147483647 w 176"/>
              <a:gd name="T59" fmla="*/ 2147483647 h 478"/>
              <a:gd name="T60" fmla="*/ 2147483647 w 176"/>
              <a:gd name="T61" fmla="*/ 2147483647 h 478"/>
              <a:gd name="T62" fmla="*/ 2147483647 w 176"/>
              <a:gd name="T63" fmla="*/ 2147483647 h 478"/>
              <a:gd name="T64" fmla="*/ 2147483647 w 176"/>
              <a:gd name="T65" fmla="*/ 2147483647 h 478"/>
              <a:gd name="T66" fmla="*/ 2147483647 w 176"/>
              <a:gd name="T67" fmla="*/ 2147483647 h 478"/>
              <a:gd name="T68" fmla="*/ 2147483647 w 176"/>
              <a:gd name="T69" fmla="*/ 2147483647 h 478"/>
              <a:gd name="T70" fmla="*/ 2147483647 w 176"/>
              <a:gd name="T71" fmla="*/ 2147483647 h 478"/>
              <a:gd name="T72" fmla="*/ 2147483647 w 176"/>
              <a:gd name="T73" fmla="*/ 2147483647 h 478"/>
              <a:gd name="T74" fmla="*/ 2147483647 w 176"/>
              <a:gd name="T75" fmla="*/ 2147483647 h 478"/>
              <a:gd name="T76" fmla="*/ 2147483647 w 176"/>
              <a:gd name="T77" fmla="*/ 2147483647 h 478"/>
              <a:gd name="T78" fmla="*/ 2147483647 w 176"/>
              <a:gd name="T79" fmla="*/ 2147483647 h 478"/>
              <a:gd name="T80" fmla="*/ 2147483647 w 176"/>
              <a:gd name="T81" fmla="*/ 2147483647 h 478"/>
              <a:gd name="T82" fmla="*/ 2147483647 w 176"/>
              <a:gd name="T83" fmla="*/ 2147483647 h 478"/>
              <a:gd name="T84" fmla="*/ 2147483647 w 176"/>
              <a:gd name="T85" fmla="*/ 2147483647 h 478"/>
              <a:gd name="T86" fmla="*/ 2147483647 w 176"/>
              <a:gd name="T87" fmla="*/ 2147483647 h 478"/>
              <a:gd name="T88" fmla="*/ 2147483647 w 176"/>
              <a:gd name="T89" fmla="*/ 2147483647 h 478"/>
              <a:gd name="T90" fmla="*/ 2147483647 w 176"/>
              <a:gd name="T91" fmla="*/ 2147483647 h 478"/>
              <a:gd name="T92" fmla="*/ 2147483647 w 176"/>
              <a:gd name="T93" fmla="*/ 2147483647 h 478"/>
              <a:gd name="T94" fmla="*/ 2147483647 w 176"/>
              <a:gd name="T95" fmla="*/ 2147483647 h 478"/>
              <a:gd name="T96" fmla="*/ 2147483647 w 176"/>
              <a:gd name="T97" fmla="*/ 2147483647 h 478"/>
              <a:gd name="T98" fmla="*/ 2147483647 w 176"/>
              <a:gd name="T99" fmla="*/ 2147483647 h 478"/>
              <a:gd name="T100" fmla="*/ 2147483647 w 176"/>
              <a:gd name="T101" fmla="*/ 2147483647 h 478"/>
              <a:gd name="T102" fmla="*/ 2147483647 w 176"/>
              <a:gd name="T103" fmla="*/ 2147483647 h 478"/>
              <a:gd name="T104" fmla="*/ 2147483647 w 176"/>
              <a:gd name="T105" fmla="*/ 2147483647 h 478"/>
              <a:gd name="T106" fmla="*/ 2147483647 w 176"/>
              <a:gd name="T107" fmla="*/ 2147483647 h 478"/>
              <a:gd name="T108" fmla="*/ 2147483647 w 176"/>
              <a:gd name="T109" fmla="*/ 2147483647 h 478"/>
              <a:gd name="T110" fmla="*/ 2147483647 w 176"/>
              <a:gd name="T111" fmla="*/ 2147483647 h 478"/>
              <a:gd name="T112" fmla="*/ 2147483647 w 176"/>
              <a:gd name="T113" fmla="*/ 2147483647 h 47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76" h="478">
                <a:moveTo>
                  <a:pt x="151" y="367"/>
                </a:moveTo>
                <a:lnTo>
                  <a:pt x="155" y="370"/>
                </a:lnTo>
                <a:lnTo>
                  <a:pt x="154" y="0"/>
                </a:lnTo>
                <a:lnTo>
                  <a:pt x="175" y="0"/>
                </a:lnTo>
                <a:lnTo>
                  <a:pt x="174" y="336"/>
                </a:lnTo>
                <a:lnTo>
                  <a:pt x="175" y="402"/>
                </a:lnTo>
                <a:lnTo>
                  <a:pt x="175" y="407"/>
                </a:lnTo>
                <a:lnTo>
                  <a:pt x="174" y="411"/>
                </a:lnTo>
                <a:lnTo>
                  <a:pt x="172" y="417"/>
                </a:lnTo>
                <a:lnTo>
                  <a:pt x="170" y="422"/>
                </a:lnTo>
                <a:lnTo>
                  <a:pt x="167" y="427"/>
                </a:lnTo>
                <a:lnTo>
                  <a:pt x="164" y="432"/>
                </a:lnTo>
                <a:lnTo>
                  <a:pt x="160" y="437"/>
                </a:lnTo>
                <a:lnTo>
                  <a:pt x="154" y="443"/>
                </a:lnTo>
                <a:lnTo>
                  <a:pt x="148" y="448"/>
                </a:lnTo>
                <a:lnTo>
                  <a:pt x="142" y="452"/>
                </a:lnTo>
                <a:lnTo>
                  <a:pt x="137" y="456"/>
                </a:lnTo>
                <a:lnTo>
                  <a:pt x="132" y="459"/>
                </a:lnTo>
                <a:lnTo>
                  <a:pt x="127" y="462"/>
                </a:lnTo>
                <a:lnTo>
                  <a:pt x="122" y="465"/>
                </a:lnTo>
                <a:lnTo>
                  <a:pt x="116" y="467"/>
                </a:lnTo>
                <a:lnTo>
                  <a:pt x="112" y="469"/>
                </a:lnTo>
                <a:lnTo>
                  <a:pt x="103" y="471"/>
                </a:lnTo>
                <a:lnTo>
                  <a:pt x="94" y="474"/>
                </a:lnTo>
                <a:lnTo>
                  <a:pt x="86" y="475"/>
                </a:lnTo>
                <a:lnTo>
                  <a:pt x="78" y="476"/>
                </a:lnTo>
                <a:lnTo>
                  <a:pt x="69" y="477"/>
                </a:lnTo>
                <a:lnTo>
                  <a:pt x="61" y="477"/>
                </a:lnTo>
                <a:lnTo>
                  <a:pt x="53" y="476"/>
                </a:lnTo>
                <a:lnTo>
                  <a:pt x="46" y="476"/>
                </a:lnTo>
                <a:lnTo>
                  <a:pt x="38" y="474"/>
                </a:lnTo>
                <a:lnTo>
                  <a:pt x="31" y="472"/>
                </a:lnTo>
                <a:lnTo>
                  <a:pt x="25" y="469"/>
                </a:lnTo>
                <a:lnTo>
                  <a:pt x="19" y="466"/>
                </a:lnTo>
                <a:lnTo>
                  <a:pt x="14" y="463"/>
                </a:lnTo>
                <a:lnTo>
                  <a:pt x="10" y="459"/>
                </a:lnTo>
                <a:lnTo>
                  <a:pt x="7" y="454"/>
                </a:lnTo>
                <a:lnTo>
                  <a:pt x="4" y="449"/>
                </a:lnTo>
                <a:lnTo>
                  <a:pt x="3" y="446"/>
                </a:lnTo>
                <a:lnTo>
                  <a:pt x="2" y="443"/>
                </a:lnTo>
                <a:lnTo>
                  <a:pt x="1" y="439"/>
                </a:lnTo>
                <a:lnTo>
                  <a:pt x="0" y="433"/>
                </a:lnTo>
                <a:lnTo>
                  <a:pt x="1" y="427"/>
                </a:lnTo>
                <a:lnTo>
                  <a:pt x="2" y="422"/>
                </a:lnTo>
                <a:lnTo>
                  <a:pt x="4" y="416"/>
                </a:lnTo>
                <a:lnTo>
                  <a:pt x="8" y="410"/>
                </a:lnTo>
                <a:lnTo>
                  <a:pt x="11" y="404"/>
                </a:lnTo>
                <a:lnTo>
                  <a:pt x="16" y="399"/>
                </a:lnTo>
                <a:lnTo>
                  <a:pt x="21" y="393"/>
                </a:lnTo>
                <a:lnTo>
                  <a:pt x="27" y="387"/>
                </a:lnTo>
                <a:lnTo>
                  <a:pt x="34" y="383"/>
                </a:lnTo>
                <a:lnTo>
                  <a:pt x="41" y="379"/>
                </a:lnTo>
                <a:lnTo>
                  <a:pt x="48" y="375"/>
                </a:lnTo>
                <a:lnTo>
                  <a:pt x="56" y="371"/>
                </a:lnTo>
                <a:lnTo>
                  <a:pt x="64" y="368"/>
                </a:lnTo>
                <a:lnTo>
                  <a:pt x="75" y="364"/>
                </a:lnTo>
                <a:lnTo>
                  <a:pt x="81" y="362"/>
                </a:lnTo>
                <a:lnTo>
                  <a:pt x="88" y="361"/>
                </a:lnTo>
                <a:lnTo>
                  <a:pt x="98" y="359"/>
                </a:lnTo>
                <a:lnTo>
                  <a:pt x="106" y="358"/>
                </a:lnTo>
                <a:lnTo>
                  <a:pt x="115" y="357"/>
                </a:lnTo>
                <a:lnTo>
                  <a:pt x="123" y="357"/>
                </a:lnTo>
                <a:lnTo>
                  <a:pt x="131" y="359"/>
                </a:lnTo>
                <a:lnTo>
                  <a:pt x="151" y="367"/>
                </a:lnTo>
                <a:lnTo>
                  <a:pt x="144" y="378"/>
                </a:lnTo>
                <a:lnTo>
                  <a:pt x="134" y="377"/>
                </a:lnTo>
                <a:lnTo>
                  <a:pt x="125" y="377"/>
                </a:lnTo>
                <a:lnTo>
                  <a:pt x="112" y="379"/>
                </a:lnTo>
                <a:lnTo>
                  <a:pt x="108" y="380"/>
                </a:lnTo>
                <a:lnTo>
                  <a:pt x="102" y="382"/>
                </a:lnTo>
                <a:lnTo>
                  <a:pt x="96" y="384"/>
                </a:lnTo>
                <a:lnTo>
                  <a:pt x="90" y="387"/>
                </a:lnTo>
                <a:lnTo>
                  <a:pt x="78" y="392"/>
                </a:lnTo>
                <a:lnTo>
                  <a:pt x="71" y="395"/>
                </a:lnTo>
                <a:lnTo>
                  <a:pt x="65" y="398"/>
                </a:lnTo>
                <a:lnTo>
                  <a:pt x="60" y="401"/>
                </a:lnTo>
                <a:lnTo>
                  <a:pt x="54" y="404"/>
                </a:lnTo>
                <a:lnTo>
                  <a:pt x="47" y="408"/>
                </a:lnTo>
                <a:lnTo>
                  <a:pt x="43" y="411"/>
                </a:lnTo>
                <a:lnTo>
                  <a:pt x="38" y="415"/>
                </a:lnTo>
                <a:lnTo>
                  <a:pt x="33" y="420"/>
                </a:lnTo>
                <a:lnTo>
                  <a:pt x="23" y="429"/>
                </a:lnTo>
                <a:lnTo>
                  <a:pt x="19" y="436"/>
                </a:lnTo>
                <a:lnTo>
                  <a:pt x="18" y="441"/>
                </a:lnTo>
                <a:lnTo>
                  <a:pt x="18" y="446"/>
                </a:lnTo>
                <a:lnTo>
                  <a:pt x="19" y="450"/>
                </a:lnTo>
                <a:lnTo>
                  <a:pt x="25" y="456"/>
                </a:lnTo>
                <a:lnTo>
                  <a:pt x="31" y="458"/>
                </a:lnTo>
                <a:lnTo>
                  <a:pt x="36" y="459"/>
                </a:lnTo>
                <a:lnTo>
                  <a:pt x="41" y="460"/>
                </a:lnTo>
                <a:lnTo>
                  <a:pt x="46" y="459"/>
                </a:lnTo>
                <a:lnTo>
                  <a:pt x="52" y="459"/>
                </a:lnTo>
                <a:lnTo>
                  <a:pt x="59" y="457"/>
                </a:lnTo>
                <a:lnTo>
                  <a:pt x="68" y="454"/>
                </a:lnTo>
                <a:lnTo>
                  <a:pt x="78" y="452"/>
                </a:lnTo>
                <a:lnTo>
                  <a:pt x="87" y="448"/>
                </a:lnTo>
                <a:lnTo>
                  <a:pt x="96" y="445"/>
                </a:lnTo>
                <a:lnTo>
                  <a:pt x="103" y="442"/>
                </a:lnTo>
                <a:lnTo>
                  <a:pt x="108" y="439"/>
                </a:lnTo>
                <a:lnTo>
                  <a:pt x="116" y="435"/>
                </a:lnTo>
                <a:lnTo>
                  <a:pt x="122" y="430"/>
                </a:lnTo>
                <a:lnTo>
                  <a:pt x="129" y="424"/>
                </a:lnTo>
                <a:lnTo>
                  <a:pt x="134" y="420"/>
                </a:lnTo>
                <a:lnTo>
                  <a:pt x="137" y="416"/>
                </a:lnTo>
                <a:lnTo>
                  <a:pt x="141" y="413"/>
                </a:lnTo>
                <a:lnTo>
                  <a:pt x="144" y="409"/>
                </a:lnTo>
                <a:lnTo>
                  <a:pt x="147" y="405"/>
                </a:lnTo>
                <a:lnTo>
                  <a:pt x="151" y="400"/>
                </a:lnTo>
                <a:lnTo>
                  <a:pt x="154" y="394"/>
                </a:lnTo>
                <a:lnTo>
                  <a:pt x="152" y="387"/>
                </a:lnTo>
                <a:lnTo>
                  <a:pt x="150" y="383"/>
                </a:lnTo>
                <a:lnTo>
                  <a:pt x="144" y="378"/>
                </a:lnTo>
                <a:lnTo>
                  <a:pt x="151" y="367"/>
                </a:lnTo>
                <a:close/>
              </a:path>
            </a:pathLst>
          </a:custGeom>
          <a:solidFill>
            <a:srgbClr val="121415"/>
          </a:solidFill>
          <a:ln w="0" cap="flat">
            <a:solidFill>
              <a:srgbClr val="121415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85800" y="218823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Половинная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85800" y="1263171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Целая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85800" y="425955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Восьмая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85800" y="3185408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Четвертная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96686" y="5345768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Шестнадцатая</a:t>
            </a:r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6442978" y="2805112"/>
            <a:ext cx="1828800" cy="175260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7357378" y="2805112"/>
            <a:ext cx="0" cy="1752600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H="1">
            <a:off x="6442978" y="3719512"/>
            <a:ext cx="1828800" cy="0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40976" name="Group 16"/>
          <p:cNvGrpSpPr>
            <a:grpSpLocks/>
          </p:cNvGrpSpPr>
          <p:nvPr/>
        </p:nvGrpSpPr>
        <p:grpSpPr bwMode="auto">
          <a:xfrm>
            <a:off x="6747778" y="3033712"/>
            <a:ext cx="1219200" cy="1295400"/>
            <a:chOff x="4464" y="912"/>
            <a:chExt cx="768" cy="816"/>
          </a:xfrm>
        </p:grpSpPr>
        <p:sp>
          <p:nvSpPr>
            <p:cNvPr id="36885" name="Line 17"/>
            <p:cNvSpPr>
              <a:spLocks noChangeShapeType="1"/>
            </p:cNvSpPr>
            <p:nvPr/>
          </p:nvSpPr>
          <p:spPr bwMode="auto">
            <a:xfrm>
              <a:off x="4464" y="912"/>
              <a:ext cx="768" cy="816"/>
            </a:xfrm>
            <a:prstGeom prst="line">
              <a:avLst/>
            </a:prstGeom>
            <a:noFill/>
            <a:ln w="254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6886" name="Line 18"/>
            <p:cNvSpPr>
              <a:spLocks noChangeShapeType="1"/>
            </p:cNvSpPr>
            <p:nvPr/>
          </p:nvSpPr>
          <p:spPr bwMode="auto">
            <a:xfrm flipH="1">
              <a:off x="4464" y="912"/>
              <a:ext cx="768" cy="816"/>
            </a:xfrm>
            <a:prstGeom prst="line">
              <a:avLst/>
            </a:prstGeom>
            <a:noFill/>
            <a:ln w="25400">
              <a:solidFill>
                <a:srgbClr val="0066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40979" name="Line 19"/>
          <p:cNvSpPr>
            <a:spLocks noChangeShapeType="1"/>
          </p:cNvSpPr>
          <p:nvPr/>
        </p:nvSpPr>
        <p:spPr bwMode="auto">
          <a:xfrm rot="1205056">
            <a:off x="6747778" y="3033712"/>
            <a:ext cx="1190625" cy="1328738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rot="1205056" flipH="1">
            <a:off x="6765711" y="3062713"/>
            <a:ext cx="1233487" cy="1281113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rot="4115679">
            <a:off x="6699359" y="3086894"/>
            <a:ext cx="1317625" cy="1211262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rot="4115679" flipH="1">
            <a:off x="6735872" y="3078956"/>
            <a:ext cx="1244600" cy="1281112"/>
          </a:xfrm>
          <a:prstGeom prst="line">
            <a:avLst/>
          </a:prstGeom>
          <a:noFill/>
          <a:ln w="254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Длительности нот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4" grpId="0" animBg="1"/>
      <p:bldP spid="40965" grpId="0" animBg="1"/>
      <p:bldP spid="40966" grpId="0" animBg="1"/>
      <p:bldP spid="40967" grpId="0" animBg="1"/>
      <p:bldP spid="40968" grpId="0"/>
      <p:bldP spid="40969" grpId="0"/>
      <p:bldP spid="40970" grpId="0"/>
      <p:bldP spid="40971" grpId="0"/>
      <p:bldP spid="40972" grpId="0"/>
      <p:bldP spid="40973" grpId="0" animBg="1"/>
      <p:bldP spid="40974" grpId="0" animBg="1"/>
      <p:bldP spid="40975" grpId="0" animBg="1"/>
      <p:bldP spid="40979" grpId="0" animBg="1"/>
      <p:bldP spid="40980" grpId="0" animBg="1"/>
      <p:bldP spid="40981" grpId="0" animBg="1"/>
      <p:bldP spid="409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5376862"/>
            <a:ext cx="8458200" cy="556533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304800" y="5376863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ru-RU" altLang="ru-RU" sz="28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Музыка </a:t>
            </a: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altLang="ru-RU" sz="28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Шаинского</a:t>
            </a:r>
            <a:r>
              <a:rPr lang="ru-RU" altLang="ru-RU" sz="28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		Слова </a:t>
            </a:r>
            <a:r>
              <a:rPr lang="ru-RU" altLang="ru-RU" sz="2800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altLang="ru-RU" sz="2800" dirty="0" err="1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Матусовского</a:t>
            </a:r>
            <a:endParaRPr lang="ru-RU" altLang="ru-RU" sz="2800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Вместе весело шаг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933395"/>
            <a:ext cx="609600" cy="6096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53379" y="609600"/>
            <a:ext cx="4237250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есело</a:t>
            </a:r>
          </a:p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шагать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17202"/>
              </p:ext>
            </p:extLst>
          </p:nvPr>
        </p:nvGraphicFramePr>
        <p:xfrm>
          <a:off x="228600" y="1219200"/>
          <a:ext cx="8610600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длительности нот помогут композитору сочинить музыку?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5646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307" y="1219200"/>
            <a:ext cx="1280160" cy="1859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Модест Петрович Мусоргский</a:t>
            </a:r>
            <a:br>
              <a:rPr lang="ru-RU" sz="4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Палецких Елена\Desktop\b837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190750" cy="2971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118731" y="2057400"/>
            <a:ext cx="4114800" cy="3048000"/>
            <a:chOff x="2118731" y="2590800"/>
            <a:chExt cx="4114800" cy="3048000"/>
          </a:xfrm>
        </p:grpSpPr>
        <p:sp>
          <p:nvSpPr>
            <p:cNvPr id="5" name="Багетная рамка 4"/>
            <p:cNvSpPr/>
            <p:nvPr/>
          </p:nvSpPr>
          <p:spPr>
            <a:xfrm>
              <a:off x="2118731" y="2590800"/>
              <a:ext cx="4114800" cy="3048000"/>
            </a:xfrm>
            <a:prstGeom prst="bevel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503454" y="2987040"/>
              <a:ext cx="3375090" cy="2270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633946" y="3008811"/>
              <a:ext cx="3084369" cy="132343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ru-RU" sz="4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«Картинки</a:t>
              </a:r>
            </a:p>
            <a:p>
              <a:pPr>
                <a:defRPr/>
              </a:pPr>
              <a:r>
                <a:rPr lang="ru-RU" sz="4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выставки»</a:t>
              </a:r>
              <a:endPara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03454" y="4303693"/>
              <a:ext cx="33750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Десять пьес          для фортепиано</a:t>
              </a:r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7" name="Picture 3" descr="C:\Users\Палецких Елена\Desktop\часы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62" y="4455568"/>
            <a:ext cx="1390650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лецких Елена\Desktop\498px-Hartmann_Chicks_sketch_for_Trilby_balle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55568"/>
            <a:ext cx="1581150" cy="1901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0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04800" y="2493421"/>
            <a:ext cx="2743199" cy="2763173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2597734"/>
            <a:ext cx="2600071" cy="2554545"/>
          </a:xfrm>
          <a:prstGeom prst="rect">
            <a:avLst/>
          </a:prstGeom>
          <a:noFill/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 smtClean="0">
                <a:ln w="11430"/>
                <a:solidFill>
                  <a:srgbClr val="0066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Лимож. </a:t>
            </a:r>
          </a:p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</a:t>
            </a:r>
          </a:p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(Большая </a:t>
            </a:r>
          </a:p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новость)»</a:t>
            </a:r>
            <a:endParaRPr lang="ru-RU" sz="4000" b="1" dirty="0">
              <a:ln w="11430">
                <a:solidFill>
                  <a:srgbClr val="006666"/>
                </a:solidFill>
              </a:ln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длительности нот вы бы использовали в пьесе?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алецких Елена\Desktop\4jc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36" y="2057400"/>
            <a:ext cx="5505450" cy="3635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rtinki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0486" y="6019800"/>
            <a:ext cx="609600" cy="6096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алецких Елена\Desktop\pictures_reframed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75" y="2068286"/>
            <a:ext cx="4851931" cy="3635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длительности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бы использовали в пьесе?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04800" y="2819400"/>
            <a:ext cx="3352800" cy="22098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4463" y="2905511"/>
            <a:ext cx="3362074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«Катакомбы. </a:t>
            </a:r>
          </a:p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Римская </a:t>
            </a:r>
          </a:p>
          <a:p>
            <a:pPr>
              <a:defRPr/>
            </a:pPr>
            <a:r>
              <a:rPr lang="ru-RU" sz="4000" b="1" dirty="0" smtClean="0">
                <a:ln w="11430">
                  <a:solidFill>
                    <a:srgbClr val="006666"/>
                  </a:solidFill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гробница»</a:t>
            </a:r>
            <a:endParaRPr lang="ru-RU" sz="4000" b="1" dirty="0">
              <a:ln w="11430">
                <a:solidFill>
                  <a:srgbClr val="006666"/>
                </a:solidFill>
              </a:ln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artinki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8106" y="6019800"/>
            <a:ext cx="609600" cy="6096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WordArt 12"/>
          <p:cNvSpPr>
            <a:spLocks noChangeArrowheads="1" noChangeShapeType="1" noTextEdit="1"/>
          </p:cNvSpPr>
          <p:nvPr/>
        </p:nvSpPr>
        <p:spPr bwMode="auto">
          <a:xfrm>
            <a:off x="1245053" y="2355215"/>
            <a:ext cx="333375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012" name="WordArt 13"/>
          <p:cNvSpPr>
            <a:spLocks noChangeArrowheads="1" noChangeShapeType="1" noTextEdit="1"/>
          </p:cNvSpPr>
          <p:nvPr/>
        </p:nvSpPr>
        <p:spPr bwMode="auto">
          <a:xfrm>
            <a:off x="1143623" y="4648178"/>
            <a:ext cx="38100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3017" name="Picture 8" descr="Лимож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4189367"/>
            <a:ext cx="5634990" cy="169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3265170" y="4189367"/>
            <a:ext cx="4469130" cy="3331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pic>
        <p:nvPicPr>
          <p:cNvPr id="43015" name="Picture 9" descr="Катакомбы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>
            <a:fillRect/>
          </a:stretch>
        </p:blipFill>
        <p:spPr bwMode="auto">
          <a:xfrm>
            <a:off x="3200400" y="1946910"/>
            <a:ext cx="5634990" cy="159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16"/>
          <p:cNvSpPr>
            <a:spLocks noChangeArrowheads="1"/>
          </p:cNvSpPr>
          <p:nvPr/>
        </p:nvSpPr>
        <p:spPr bwMode="auto">
          <a:xfrm>
            <a:off x="3265170" y="1946910"/>
            <a:ext cx="2461260" cy="1943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пьесы М. Мусоргского по 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ритмическому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2" descr="C:\Users\Палецких Елена\Desktop\4jc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89368"/>
            <a:ext cx="2572598" cy="1698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Палецких Елена\Desktop\pictures_reframed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46910"/>
            <a:ext cx="2133600" cy="15985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34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430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219200" y="493800"/>
            <a:ext cx="6480000" cy="6480000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4925">
            <a:solidFill>
              <a:srgbClr val="FF6600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 танца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Палецких Елена\Desktop\5935281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36" y="4343400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алецких Елена\Desktop\42487404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25" y="2769393"/>
            <a:ext cx="6429375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алецких Елена\Desktop\1178581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12" y="838200"/>
            <a:ext cx="18573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Танец Музыка - моя любов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5943600"/>
            <a:ext cx="609600" cy="6096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93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9426" y="609600"/>
            <a:ext cx="5245155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 и</a:t>
            </a:r>
          </a:p>
          <a:p>
            <a:pPr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</a:t>
            </a:r>
          </a:p>
          <a:p>
            <a:pPr>
              <a:defRPr/>
            </a:pP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826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SICKCO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13716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благодаря ритму звучит колыбельная, полька, марш?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Карикатуры\Люди\PE001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29" y="3276600"/>
            <a:ext cx="1393371" cy="1393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алецких Елена\Pictures\Мои рисунки\Векторные\HO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790281"/>
            <a:ext cx="13716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313714" y="1752600"/>
            <a:ext cx="2373086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13714" y="2536372"/>
            <a:ext cx="2373086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покойно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46371" y="3352800"/>
            <a:ext cx="2362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35486" y="4114800"/>
            <a:ext cx="2362200" cy="478971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35486" y="4953000"/>
            <a:ext cx="2373086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задумчиво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35486" y="5704681"/>
            <a:ext cx="2351314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трого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155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40347 -0.081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-0.4059 -0.3555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40347 0.2555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40538 -0.012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0659 0.2333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40468 -0.0317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алецких Елена\Pictures\Мои рисунки\Векторные\SINGERS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966496"/>
            <a:ext cx="2281238" cy="228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алецких Елена\Pictures\Мои рисунки\Векторные\DRUMCOLO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42" y="1880306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Карикатуры\Карикатуры\LNDNC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40670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характер музыки      по ритму</a:t>
            </a:r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248400" y="1880306"/>
            <a:ext cx="2281238" cy="6096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1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Штраус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4543" y="5752445"/>
            <a:ext cx="609600" cy="6096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17740" y="4336395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маршевый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0400" y="4869442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7419" y="5407630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4540" y="5752445"/>
            <a:ext cx="609600" cy="6096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38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характер музыки      по ритму</a:t>
            </a:r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248400" y="1880306"/>
            <a:ext cx="2281238" cy="6096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2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740" y="4336395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маршевый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0400" y="4869442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7419" y="5407630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4540" y="5747657"/>
            <a:ext cx="609600" cy="609600"/>
          </a:xfrm>
          <a:prstGeom prst="rect">
            <a:avLst/>
          </a:prstGeom>
        </p:spPr>
      </p:pic>
      <p:pic>
        <p:nvPicPr>
          <p:cNvPr id="6" name="Бизе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740" y="5747657"/>
            <a:ext cx="609600" cy="609600"/>
          </a:xfrm>
          <a:prstGeom prst="rect">
            <a:avLst/>
          </a:prstGeom>
        </p:spPr>
      </p:pic>
      <p:pic>
        <p:nvPicPr>
          <p:cNvPr id="12" name="Picture 3" descr="C:\Users\Палецких Елена\Pictures\Мои рисунки\Векторные\SINGERSC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966496"/>
            <a:ext cx="2281238" cy="228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алецких Елена\Pictures\Мои рисунки\Векторные\DRUMCOLO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42" y="1880306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Карикатуры\Карикатуры\LNDNC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40670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39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582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Палецких Елена\Desktop\httpdesignrip.ruindex.php2-home103245-children-environment-vector-8.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113" y="3200400"/>
            <a:ext cx="4379912" cy="2833688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457200" y="457200"/>
            <a:ext cx="59436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шагать по просторам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просторам, по просторам!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конечно, припевать лучше хором,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хором, лучше хором!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характер музыки      по ритму</a:t>
            </a:r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248400" y="1880306"/>
            <a:ext cx="2281238" cy="6096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3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740" y="4336395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маршевый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0400" y="4869442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7419" y="5407630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4540" y="5752445"/>
            <a:ext cx="609600" cy="609600"/>
          </a:xfrm>
          <a:prstGeom prst="rect">
            <a:avLst/>
          </a:prstGeom>
        </p:spPr>
      </p:pic>
      <p:pic>
        <p:nvPicPr>
          <p:cNvPr id="6" name="Чайковский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740" y="5752445"/>
            <a:ext cx="609600" cy="609600"/>
          </a:xfrm>
          <a:prstGeom prst="rect">
            <a:avLst/>
          </a:prstGeom>
        </p:spPr>
      </p:pic>
      <p:pic>
        <p:nvPicPr>
          <p:cNvPr id="12" name="Picture 3" descr="C:\Users\Палецких Елена\Pictures\Мои рисунки\Векторные\SINGERSC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966496"/>
            <a:ext cx="2281238" cy="228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алецких Елена\Pictures\Мои рисунки\Векторные\DRUMCOLO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42" y="1880306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Карикатуры\Карикатуры\LNDNC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40670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72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.5)">
                                      <p:cBhvr>
                                        <p:cTn id="6" dur="32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характер музыки      по ритму</a:t>
            </a:r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248400" y="1880306"/>
            <a:ext cx="2281238" cy="609600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4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740" y="4336395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маршевый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00400" y="4869442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7419" y="5407630"/>
            <a:ext cx="2743200" cy="52322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песенный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4540" y="5752445"/>
            <a:ext cx="609600" cy="609600"/>
          </a:xfrm>
          <a:prstGeom prst="rect">
            <a:avLst/>
          </a:prstGeom>
        </p:spPr>
      </p:pic>
      <p:pic>
        <p:nvPicPr>
          <p:cNvPr id="4" name="Гершвин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740" y="5752445"/>
            <a:ext cx="609600" cy="609600"/>
          </a:xfrm>
          <a:prstGeom prst="rect">
            <a:avLst/>
          </a:prstGeom>
        </p:spPr>
      </p:pic>
      <p:pic>
        <p:nvPicPr>
          <p:cNvPr id="12" name="Picture 3" descr="C:\Users\Палецких Елена\Pictures\Мои рисунки\Векторные\SINGERSC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966496"/>
            <a:ext cx="2281238" cy="228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алецких Елена\Pictures\Мои рисунки\Векторные\DRUMCOL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42" y="1880306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Карикатуры\Карикатуры\LNDNC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406701"/>
            <a:ext cx="2286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05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85800" y="1640568"/>
            <a:ext cx="7772400" cy="4499036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Украсим мелодию песни ритмическим сопровождением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79" name="Group 59"/>
          <p:cNvGrpSpPr>
            <a:grpSpLocks/>
          </p:cNvGrpSpPr>
          <p:nvPr/>
        </p:nvGrpSpPr>
        <p:grpSpPr bwMode="auto">
          <a:xfrm>
            <a:off x="2149476" y="2865212"/>
            <a:ext cx="4008438" cy="879475"/>
            <a:chOff x="1104" y="1728"/>
            <a:chExt cx="2525" cy="554"/>
          </a:xfrm>
        </p:grpSpPr>
        <p:sp>
          <p:nvSpPr>
            <p:cNvPr id="31761" name="Freeform 31"/>
            <p:cNvSpPr>
              <a:spLocks/>
            </p:cNvSpPr>
            <p:nvPr/>
          </p:nvSpPr>
          <p:spPr bwMode="auto">
            <a:xfrm>
              <a:off x="1104" y="1728"/>
              <a:ext cx="381" cy="554"/>
            </a:xfrm>
            <a:custGeom>
              <a:avLst/>
              <a:gdLst>
                <a:gd name="T0" fmla="*/ 695 w 303"/>
                <a:gd name="T1" fmla="*/ 30 h 488"/>
                <a:gd name="T2" fmla="*/ 721 w 303"/>
                <a:gd name="T3" fmla="*/ 77 h 488"/>
                <a:gd name="T4" fmla="*/ 757 w 303"/>
                <a:gd name="T5" fmla="*/ 115 h 488"/>
                <a:gd name="T6" fmla="*/ 803 w 303"/>
                <a:gd name="T7" fmla="*/ 150 h 488"/>
                <a:gd name="T8" fmla="*/ 844 w 303"/>
                <a:gd name="T9" fmla="*/ 181 h 488"/>
                <a:gd name="T10" fmla="*/ 904 w 303"/>
                <a:gd name="T11" fmla="*/ 218 h 488"/>
                <a:gd name="T12" fmla="*/ 981 w 303"/>
                <a:gd name="T13" fmla="*/ 265 h 488"/>
                <a:gd name="T14" fmla="*/ 1040 w 303"/>
                <a:gd name="T15" fmla="*/ 303 h 488"/>
                <a:gd name="T16" fmla="*/ 1107 w 303"/>
                <a:gd name="T17" fmla="*/ 354 h 488"/>
                <a:gd name="T18" fmla="*/ 1157 w 303"/>
                <a:gd name="T19" fmla="*/ 410 h 488"/>
                <a:gd name="T20" fmla="*/ 1184 w 303"/>
                <a:gd name="T21" fmla="*/ 465 h 488"/>
                <a:gd name="T22" fmla="*/ 1196 w 303"/>
                <a:gd name="T23" fmla="*/ 527 h 488"/>
                <a:gd name="T24" fmla="*/ 1187 w 303"/>
                <a:gd name="T25" fmla="*/ 573 h 488"/>
                <a:gd name="T26" fmla="*/ 1167 w 303"/>
                <a:gd name="T27" fmla="*/ 623 h 488"/>
                <a:gd name="T28" fmla="*/ 1123 w 303"/>
                <a:gd name="T29" fmla="*/ 698 h 488"/>
                <a:gd name="T30" fmla="*/ 1050 w 303"/>
                <a:gd name="T31" fmla="*/ 778 h 488"/>
                <a:gd name="T32" fmla="*/ 981 w 303"/>
                <a:gd name="T33" fmla="*/ 811 h 488"/>
                <a:gd name="T34" fmla="*/ 1027 w 303"/>
                <a:gd name="T35" fmla="*/ 749 h 488"/>
                <a:gd name="T36" fmla="*/ 1079 w 303"/>
                <a:gd name="T37" fmla="*/ 679 h 488"/>
                <a:gd name="T38" fmla="*/ 1114 w 303"/>
                <a:gd name="T39" fmla="*/ 613 h 488"/>
                <a:gd name="T40" fmla="*/ 1134 w 303"/>
                <a:gd name="T41" fmla="*/ 549 h 488"/>
                <a:gd name="T42" fmla="*/ 1123 w 303"/>
                <a:gd name="T43" fmla="*/ 500 h 488"/>
                <a:gd name="T44" fmla="*/ 1089 w 303"/>
                <a:gd name="T45" fmla="*/ 450 h 488"/>
                <a:gd name="T46" fmla="*/ 1042 w 303"/>
                <a:gd name="T47" fmla="*/ 401 h 488"/>
                <a:gd name="T48" fmla="*/ 983 w 303"/>
                <a:gd name="T49" fmla="*/ 359 h 488"/>
                <a:gd name="T50" fmla="*/ 913 w 303"/>
                <a:gd name="T51" fmla="*/ 318 h 488"/>
                <a:gd name="T52" fmla="*/ 834 w 303"/>
                <a:gd name="T53" fmla="*/ 289 h 488"/>
                <a:gd name="T54" fmla="*/ 766 w 303"/>
                <a:gd name="T55" fmla="*/ 269 h 488"/>
                <a:gd name="T56" fmla="*/ 688 w 303"/>
                <a:gd name="T57" fmla="*/ 261 h 488"/>
                <a:gd name="T58" fmla="*/ 680 w 303"/>
                <a:gd name="T59" fmla="*/ 916 h 488"/>
                <a:gd name="T60" fmla="*/ 649 w 303"/>
                <a:gd name="T61" fmla="*/ 943 h 488"/>
                <a:gd name="T62" fmla="*/ 582 w 303"/>
                <a:gd name="T63" fmla="*/ 981 h 488"/>
                <a:gd name="T64" fmla="*/ 527 w 303"/>
                <a:gd name="T65" fmla="*/ 999 h 488"/>
                <a:gd name="T66" fmla="*/ 473 w 303"/>
                <a:gd name="T67" fmla="*/ 1016 h 488"/>
                <a:gd name="T68" fmla="*/ 407 w 303"/>
                <a:gd name="T69" fmla="*/ 1030 h 488"/>
                <a:gd name="T70" fmla="*/ 338 w 303"/>
                <a:gd name="T71" fmla="*/ 1040 h 488"/>
                <a:gd name="T72" fmla="*/ 270 w 303"/>
                <a:gd name="T73" fmla="*/ 1042 h 488"/>
                <a:gd name="T74" fmla="*/ 180 w 303"/>
                <a:gd name="T75" fmla="*/ 1040 h 488"/>
                <a:gd name="T76" fmla="*/ 118 w 303"/>
                <a:gd name="T77" fmla="*/ 1030 h 488"/>
                <a:gd name="T78" fmla="*/ 57 w 303"/>
                <a:gd name="T79" fmla="*/ 1009 h 488"/>
                <a:gd name="T80" fmla="*/ 25 w 303"/>
                <a:gd name="T81" fmla="*/ 993 h 488"/>
                <a:gd name="T82" fmla="*/ 10 w 303"/>
                <a:gd name="T83" fmla="*/ 972 h 488"/>
                <a:gd name="T84" fmla="*/ 0 w 303"/>
                <a:gd name="T85" fmla="*/ 947 h 488"/>
                <a:gd name="T86" fmla="*/ 10 w 303"/>
                <a:gd name="T87" fmla="*/ 922 h 488"/>
                <a:gd name="T88" fmla="*/ 29 w 303"/>
                <a:gd name="T89" fmla="*/ 899 h 488"/>
                <a:gd name="T90" fmla="*/ 62 w 303"/>
                <a:gd name="T91" fmla="*/ 875 h 488"/>
                <a:gd name="T92" fmla="*/ 136 w 303"/>
                <a:gd name="T93" fmla="*/ 838 h 488"/>
                <a:gd name="T94" fmla="*/ 233 w 303"/>
                <a:gd name="T95" fmla="*/ 811 h 488"/>
                <a:gd name="T96" fmla="*/ 356 w 303"/>
                <a:gd name="T97" fmla="*/ 792 h 488"/>
                <a:gd name="T98" fmla="*/ 449 w 303"/>
                <a:gd name="T99" fmla="*/ 789 h 488"/>
                <a:gd name="T100" fmla="*/ 511 w 303"/>
                <a:gd name="T101" fmla="*/ 792 h 488"/>
                <a:gd name="T102" fmla="*/ 577 w 303"/>
                <a:gd name="T103" fmla="*/ 803 h 488"/>
                <a:gd name="T104" fmla="*/ 610 w 303"/>
                <a:gd name="T105" fmla="*/ 0 h 488"/>
                <a:gd name="T106" fmla="*/ 688 w 303"/>
                <a:gd name="T107" fmla="*/ 10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762" name="Freeform 32"/>
            <p:cNvSpPr>
              <a:spLocks/>
            </p:cNvSpPr>
            <p:nvPr/>
          </p:nvSpPr>
          <p:spPr bwMode="auto">
            <a:xfrm>
              <a:off x="2160" y="1728"/>
              <a:ext cx="381" cy="554"/>
            </a:xfrm>
            <a:custGeom>
              <a:avLst/>
              <a:gdLst>
                <a:gd name="T0" fmla="*/ 695 w 303"/>
                <a:gd name="T1" fmla="*/ 30 h 488"/>
                <a:gd name="T2" fmla="*/ 721 w 303"/>
                <a:gd name="T3" fmla="*/ 77 h 488"/>
                <a:gd name="T4" fmla="*/ 757 w 303"/>
                <a:gd name="T5" fmla="*/ 115 h 488"/>
                <a:gd name="T6" fmla="*/ 803 w 303"/>
                <a:gd name="T7" fmla="*/ 150 h 488"/>
                <a:gd name="T8" fmla="*/ 844 w 303"/>
                <a:gd name="T9" fmla="*/ 181 h 488"/>
                <a:gd name="T10" fmla="*/ 904 w 303"/>
                <a:gd name="T11" fmla="*/ 218 h 488"/>
                <a:gd name="T12" fmla="*/ 981 w 303"/>
                <a:gd name="T13" fmla="*/ 265 h 488"/>
                <a:gd name="T14" fmla="*/ 1040 w 303"/>
                <a:gd name="T15" fmla="*/ 303 h 488"/>
                <a:gd name="T16" fmla="*/ 1107 w 303"/>
                <a:gd name="T17" fmla="*/ 354 h 488"/>
                <a:gd name="T18" fmla="*/ 1157 w 303"/>
                <a:gd name="T19" fmla="*/ 410 h 488"/>
                <a:gd name="T20" fmla="*/ 1184 w 303"/>
                <a:gd name="T21" fmla="*/ 465 h 488"/>
                <a:gd name="T22" fmla="*/ 1196 w 303"/>
                <a:gd name="T23" fmla="*/ 527 h 488"/>
                <a:gd name="T24" fmla="*/ 1187 w 303"/>
                <a:gd name="T25" fmla="*/ 573 h 488"/>
                <a:gd name="T26" fmla="*/ 1167 w 303"/>
                <a:gd name="T27" fmla="*/ 623 h 488"/>
                <a:gd name="T28" fmla="*/ 1123 w 303"/>
                <a:gd name="T29" fmla="*/ 698 h 488"/>
                <a:gd name="T30" fmla="*/ 1050 w 303"/>
                <a:gd name="T31" fmla="*/ 778 h 488"/>
                <a:gd name="T32" fmla="*/ 981 w 303"/>
                <a:gd name="T33" fmla="*/ 811 h 488"/>
                <a:gd name="T34" fmla="*/ 1027 w 303"/>
                <a:gd name="T35" fmla="*/ 749 h 488"/>
                <a:gd name="T36" fmla="*/ 1079 w 303"/>
                <a:gd name="T37" fmla="*/ 679 h 488"/>
                <a:gd name="T38" fmla="*/ 1114 w 303"/>
                <a:gd name="T39" fmla="*/ 613 h 488"/>
                <a:gd name="T40" fmla="*/ 1134 w 303"/>
                <a:gd name="T41" fmla="*/ 549 h 488"/>
                <a:gd name="T42" fmla="*/ 1123 w 303"/>
                <a:gd name="T43" fmla="*/ 500 h 488"/>
                <a:gd name="T44" fmla="*/ 1089 w 303"/>
                <a:gd name="T45" fmla="*/ 450 h 488"/>
                <a:gd name="T46" fmla="*/ 1042 w 303"/>
                <a:gd name="T47" fmla="*/ 401 h 488"/>
                <a:gd name="T48" fmla="*/ 983 w 303"/>
                <a:gd name="T49" fmla="*/ 359 h 488"/>
                <a:gd name="T50" fmla="*/ 913 w 303"/>
                <a:gd name="T51" fmla="*/ 318 h 488"/>
                <a:gd name="T52" fmla="*/ 834 w 303"/>
                <a:gd name="T53" fmla="*/ 289 h 488"/>
                <a:gd name="T54" fmla="*/ 766 w 303"/>
                <a:gd name="T55" fmla="*/ 269 h 488"/>
                <a:gd name="T56" fmla="*/ 688 w 303"/>
                <a:gd name="T57" fmla="*/ 261 h 488"/>
                <a:gd name="T58" fmla="*/ 680 w 303"/>
                <a:gd name="T59" fmla="*/ 916 h 488"/>
                <a:gd name="T60" fmla="*/ 649 w 303"/>
                <a:gd name="T61" fmla="*/ 943 h 488"/>
                <a:gd name="T62" fmla="*/ 582 w 303"/>
                <a:gd name="T63" fmla="*/ 981 h 488"/>
                <a:gd name="T64" fmla="*/ 527 w 303"/>
                <a:gd name="T65" fmla="*/ 999 h 488"/>
                <a:gd name="T66" fmla="*/ 473 w 303"/>
                <a:gd name="T67" fmla="*/ 1016 h 488"/>
                <a:gd name="T68" fmla="*/ 407 w 303"/>
                <a:gd name="T69" fmla="*/ 1030 h 488"/>
                <a:gd name="T70" fmla="*/ 338 w 303"/>
                <a:gd name="T71" fmla="*/ 1040 h 488"/>
                <a:gd name="T72" fmla="*/ 270 w 303"/>
                <a:gd name="T73" fmla="*/ 1042 h 488"/>
                <a:gd name="T74" fmla="*/ 180 w 303"/>
                <a:gd name="T75" fmla="*/ 1040 h 488"/>
                <a:gd name="T76" fmla="*/ 118 w 303"/>
                <a:gd name="T77" fmla="*/ 1030 h 488"/>
                <a:gd name="T78" fmla="*/ 57 w 303"/>
                <a:gd name="T79" fmla="*/ 1009 h 488"/>
                <a:gd name="T80" fmla="*/ 25 w 303"/>
                <a:gd name="T81" fmla="*/ 993 h 488"/>
                <a:gd name="T82" fmla="*/ 10 w 303"/>
                <a:gd name="T83" fmla="*/ 972 h 488"/>
                <a:gd name="T84" fmla="*/ 0 w 303"/>
                <a:gd name="T85" fmla="*/ 947 h 488"/>
                <a:gd name="T86" fmla="*/ 10 w 303"/>
                <a:gd name="T87" fmla="*/ 922 h 488"/>
                <a:gd name="T88" fmla="*/ 29 w 303"/>
                <a:gd name="T89" fmla="*/ 899 h 488"/>
                <a:gd name="T90" fmla="*/ 62 w 303"/>
                <a:gd name="T91" fmla="*/ 875 h 488"/>
                <a:gd name="T92" fmla="*/ 136 w 303"/>
                <a:gd name="T93" fmla="*/ 838 h 488"/>
                <a:gd name="T94" fmla="*/ 233 w 303"/>
                <a:gd name="T95" fmla="*/ 811 h 488"/>
                <a:gd name="T96" fmla="*/ 356 w 303"/>
                <a:gd name="T97" fmla="*/ 792 h 488"/>
                <a:gd name="T98" fmla="*/ 449 w 303"/>
                <a:gd name="T99" fmla="*/ 789 h 488"/>
                <a:gd name="T100" fmla="*/ 511 w 303"/>
                <a:gd name="T101" fmla="*/ 792 h 488"/>
                <a:gd name="T102" fmla="*/ 577 w 303"/>
                <a:gd name="T103" fmla="*/ 803 h 488"/>
                <a:gd name="T104" fmla="*/ 610 w 303"/>
                <a:gd name="T105" fmla="*/ 0 h 488"/>
                <a:gd name="T106" fmla="*/ 688 w 303"/>
                <a:gd name="T107" fmla="*/ 10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763" name="Freeform 33"/>
            <p:cNvSpPr>
              <a:spLocks/>
            </p:cNvSpPr>
            <p:nvPr/>
          </p:nvSpPr>
          <p:spPr bwMode="auto">
            <a:xfrm rot="10800000">
              <a:off x="3408" y="1728"/>
              <a:ext cx="221" cy="554"/>
            </a:xfrm>
            <a:custGeom>
              <a:avLst/>
              <a:gdLst>
                <a:gd name="T0" fmla="*/ 0 w 175"/>
                <a:gd name="T1" fmla="*/ 171 h 489"/>
                <a:gd name="T2" fmla="*/ 0 w 175"/>
                <a:gd name="T3" fmla="*/ 161 h 489"/>
                <a:gd name="T4" fmla="*/ 1 w 175"/>
                <a:gd name="T5" fmla="*/ 139 h 489"/>
                <a:gd name="T6" fmla="*/ 20 w 175"/>
                <a:gd name="T7" fmla="*/ 117 h 489"/>
                <a:gd name="T8" fmla="*/ 47 w 175"/>
                <a:gd name="T9" fmla="*/ 96 h 489"/>
                <a:gd name="T10" fmla="*/ 81 w 175"/>
                <a:gd name="T11" fmla="*/ 75 h 489"/>
                <a:gd name="T12" fmla="*/ 135 w 175"/>
                <a:gd name="T13" fmla="*/ 52 h 489"/>
                <a:gd name="T14" fmla="*/ 182 w 175"/>
                <a:gd name="T15" fmla="*/ 37 h 489"/>
                <a:gd name="T16" fmla="*/ 215 w 175"/>
                <a:gd name="T17" fmla="*/ 29 h 489"/>
                <a:gd name="T18" fmla="*/ 259 w 175"/>
                <a:gd name="T19" fmla="*/ 18 h 489"/>
                <a:gd name="T20" fmla="*/ 328 w 175"/>
                <a:gd name="T21" fmla="*/ 10 h 489"/>
                <a:gd name="T22" fmla="*/ 399 w 175"/>
                <a:gd name="T23" fmla="*/ 1 h 489"/>
                <a:gd name="T24" fmla="*/ 475 w 175"/>
                <a:gd name="T25" fmla="*/ 0 h 489"/>
                <a:gd name="T26" fmla="*/ 527 w 175"/>
                <a:gd name="T27" fmla="*/ 2 h 489"/>
                <a:gd name="T28" fmla="*/ 583 w 175"/>
                <a:gd name="T29" fmla="*/ 12 h 489"/>
                <a:gd name="T30" fmla="*/ 633 w 175"/>
                <a:gd name="T31" fmla="*/ 23 h 489"/>
                <a:gd name="T32" fmla="*/ 668 w 175"/>
                <a:gd name="T33" fmla="*/ 41 h 489"/>
                <a:gd name="T34" fmla="*/ 696 w 175"/>
                <a:gd name="T35" fmla="*/ 59 h 489"/>
                <a:gd name="T36" fmla="*/ 698 w 175"/>
                <a:gd name="T37" fmla="*/ 69 h 489"/>
                <a:gd name="T38" fmla="*/ 706 w 175"/>
                <a:gd name="T39" fmla="*/ 96 h 489"/>
                <a:gd name="T40" fmla="*/ 698 w 175"/>
                <a:gd name="T41" fmla="*/ 117 h 489"/>
                <a:gd name="T42" fmla="*/ 681 w 175"/>
                <a:gd name="T43" fmla="*/ 142 h 489"/>
                <a:gd name="T44" fmla="*/ 645 w 175"/>
                <a:gd name="T45" fmla="*/ 168 h 489"/>
                <a:gd name="T46" fmla="*/ 599 w 175"/>
                <a:gd name="T47" fmla="*/ 187 h 489"/>
                <a:gd name="T48" fmla="*/ 547 w 175"/>
                <a:gd name="T49" fmla="*/ 210 h 489"/>
                <a:gd name="T50" fmla="*/ 487 w 175"/>
                <a:gd name="T51" fmla="*/ 225 h 489"/>
                <a:gd name="T52" fmla="*/ 414 w 175"/>
                <a:gd name="T53" fmla="*/ 239 h 489"/>
                <a:gd name="T54" fmla="*/ 340 w 175"/>
                <a:gd name="T55" fmla="*/ 249 h 489"/>
                <a:gd name="T56" fmla="*/ 283 w 175"/>
                <a:gd name="T57" fmla="*/ 252 h 489"/>
                <a:gd name="T58" fmla="*/ 215 w 175"/>
                <a:gd name="T59" fmla="*/ 250 h 489"/>
                <a:gd name="T60" fmla="*/ 152 w 175"/>
                <a:gd name="T61" fmla="*/ 242 h 489"/>
                <a:gd name="T62" fmla="*/ 114 w 175"/>
                <a:gd name="T63" fmla="*/ 238 h 489"/>
                <a:gd name="T64" fmla="*/ 81 w 175"/>
                <a:gd name="T65" fmla="*/ 228 h 489"/>
                <a:gd name="T66" fmla="*/ 0 w 175"/>
                <a:gd name="T67" fmla="*/ 1032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085296" y="3964668"/>
            <a:ext cx="5862638" cy="879475"/>
            <a:chOff x="2085296" y="3964668"/>
            <a:chExt cx="5862638" cy="879475"/>
          </a:xfrm>
        </p:grpSpPr>
        <p:sp>
          <p:nvSpPr>
            <p:cNvPr id="30736" name="Freeform 16"/>
            <p:cNvSpPr>
              <a:spLocks/>
            </p:cNvSpPr>
            <p:nvPr/>
          </p:nvSpPr>
          <p:spPr bwMode="auto">
            <a:xfrm>
              <a:off x="5742896" y="3964668"/>
              <a:ext cx="604838" cy="879475"/>
            </a:xfrm>
            <a:custGeom>
              <a:avLst/>
              <a:gdLst>
                <a:gd name="T0" fmla="*/ 2147483647 w 303"/>
                <a:gd name="T1" fmla="*/ 2147483647 h 488"/>
                <a:gd name="T2" fmla="*/ 2147483647 w 303"/>
                <a:gd name="T3" fmla="*/ 2147483647 h 488"/>
                <a:gd name="T4" fmla="*/ 2147483647 w 303"/>
                <a:gd name="T5" fmla="*/ 2147483647 h 488"/>
                <a:gd name="T6" fmla="*/ 2147483647 w 303"/>
                <a:gd name="T7" fmla="*/ 2147483647 h 488"/>
                <a:gd name="T8" fmla="*/ 2147483647 w 303"/>
                <a:gd name="T9" fmla="*/ 2147483647 h 488"/>
                <a:gd name="T10" fmla="*/ 2147483647 w 303"/>
                <a:gd name="T11" fmla="*/ 2147483647 h 488"/>
                <a:gd name="T12" fmla="*/ 2147483647 w 303"/>
                <a:gd name="T13" fmla="*/ 2147483647 h 488"/>
                <a:gd name="T14" fmla="*/ 2147483647 w 303"/>
                <a:gd name="T15" fmla="*/ 2147483647 h 488"/>
                <a:gd name="T16" fmla="*/ 2147483647 w 303"/>
                <a:gd name="T17" fmla="*/ 2147483647 h 488"/>
                <a:gd name="T18" fmla="*/ 2147483647 w 303"/>
                <a:gd name="T19" fmla="*/ 2147483647 h 488"/>
                <a:gd name="T20" fmla="*/ 2147483647 w 303"/>
                <a:gd name="T21" fmla="*/ 2147483647 h 488"/>
                <a:gd name="T22" fmla="*/ 2147483647 w 303"/>
                <a:gd name="T23" fmla="*/ 2147483647 h 488"/>
                <a:gd name="T24" fmla="*/ 2147483647 w 303"/>
                <a:gd name="T25" fmla="*/ 2147483647 h 488"/>
                <a:gd name="T26" fmla="*/ 2147483647 w 303"/>
                <a:gd name="T27" fmla="*/ 2147483647 h 488"/>
                <a:gd name="T28" fmla="*/ 2147483647 w 303"/>
                <a:gd name="T29" fmla="*/ 2147483647 h 488"/>
                <a:gd name="T30" fmla="*/ 2147483647 w 303"/>
                <a:gd name="T31" fmla="*/ 2147483647 h 488"/>
                <a:gd name="T32" fmla="*/ 2147483647 w 303"/>
                <a:gd name="T33" fmla="*/ 2147483647 h 488"/>
                <a:gd name="T34" fmla="*/ 2147483647 w 303"/>
                <a:gd name="T35" fmla="*/ 2147483647 h 488"/>
                <a:gd name="T36" fmla="*/ 2147483647 w 303"/>
                <a:gd name="T37" fmla="*/ 2147483647 h 488"/>
                <a:gd name="T38" fmla="*/ 2147483647 w 303"/>
                <a:gd name="T39" fmla="*/ 2147483647 h 488"/>
                <a:gd name="T40" fmla="*/ 2147483647 w 303"/>
                <a:gd name="T41" fmla="*/ 2147483647 h 488"/>
                <a:gd name="T42" fmla="*/ 2147483647 w 303"/>
                <a:gd name="T43" fmla="*/ 2147483647 h 488"/>
                <a:gd name="T44" fmla="*/ 2147483647 w 303"/>
                <a:gd name="T45" fmla="*/ 2147483647 h 488"/>
                <a:gd name="T46" fmla="*/ 2147483647 w 303"/>
                <a:gd name="T47" fmla="*/ 2147483647 h 488"/>
                <a:gd name="T48" fmla="*/ 2147483647 w 303"/>
                <a:gd name="T49" fmla="*/ 2147483647 h 488"/>
                <a:gd name="T50" fmla="*/ 2147483647 w 303"/>
                <a:gd name="T51" fmla="*/ 2147483647 h 488"/>
                <a:gd name="T52" fmla="*/ 2147483647 w 303"/>
                <a:gd name="T53" fmla="*/ 2147483647 h 488"/>
                <a:gd name="T54" fmla="*/ 2147483647 w 303"/>
                <a:gd name="T55" fmla="*/ 2147483647 h 488"/>
                <a:gd name="T56" fmla="*/ 2147483647 w 303"/>
                <a:gd name="T57" fmla="*/ 2147483647 h 488"/>
                <a:gd name="T58" fmla="*/ 2147483647 w 303"/>
                <a:gd name="T59" fmla="*/ 2147483647 h 488"/>
                <a:gd name="T60" fmla="*/ 2147483647 w 303"/>
                <a:gd name="T61" fmla="*/ 2147483647 h 488"/>
                <a:gd name="T62" fmla="*/ 2147483647 w 303"/>
                <a:gd name="T63" fmla="*/ 2147483647 h 488"/>
                <a:gd name="T64" fmla="*/ 2147483647 w 303"/>
                <a:gd name="T65" fmla="*/ 2147483647 h 488"/>
                <a:gd name="T66" fmla="*/ 2147483647 w 303"/>
                <a:gd name="T67" fmla="*/ 2147483647 h 488"/>
                <a:gd name="T68" fmla="*/ 2147483647 w 303"/>
                <a:gd name="T69" fmla="*/ 2147483647 h 488"/>
                <a:gd name="T70" fmla="*/ 2147483647 w 303"/>
                <a:gd name="T71" fmla="*/ 2147483647 h 488"/>
                <a:gd name="T72" fmla="*/ 2147483647 w 303"/>
                <a:gd name="T73" fmla="*/ 2147483647 h 488"/>
                <a:gd name="T74" fmla="*/ 2147483647 w 303"/>
                <a:gd name="T75" fmla="*/ 2147483647 h 488"/>
                <a:gd name="T76" fmla="*/ 2147483647 w 303"/>
                <a:gd name="T77" fmla="*/ 2147483647 h 488"/>
                <a:gd name="T78" fmla="*/ 2147483647 w 303"/>
                <a:gd name="T79" fmla="*/ 2147483647 h 488"/>
                <a:gd name="T80" fmla="*/ 2147483647 w 303"/>
                <a:gd name="T81" fmla="*/ 2147483647 h 488"/>
                <a:gd name="T82" fmla="*/ 2147483647 w 303"/>
                <a:gd name="T83" fmla="*/ 2147483647 h 488"/>
                <a:gd name="T84" fmla="*/ 0 w 303"/>
                <a:gd name="T85" fmla="*/ 2147483647 h 488"/>
                <a:gd name="T86" fmla="*/ 2147483647 w 303"/>
                <a:gd name="T87" fmla="*/ 2147483647 h 488"/>
                <a:gd name="T88" fmla="*/ 2147483647 w 303"/>
                <a:gd name="T89" fmla="*/ 2147483647 h 488"/>
                <a:gd name="T90" fmla="*/ 2147483647 w 303"/>
                <a:gd name="T91" fmla="*/ 2147483647 h 488"/>
                <a:gd name="T92" fmla="*/ 2147483647 w 303"/>
                <a:gd name="T93" fmla="*/ 2147483647 h 488"/>
                <a:gd name="T94" fmla="*/ 2147483647 w 303"/>
                <a:gd name="T95" fmla="*/ 2147483647 h 488"/>
                <a:gd name="T96" fmla="*/ 2147483647 w 303"/>
                <a:gd name="T97" fmla="*/ 2147483647 h 488"/>
                <a:gd name="T98" fmla="*/ 2147483647 w 303"/>
                <a:gd name="T99" fmla="*/ 2147483647 h 488"/>
                <a:gd name="T100" fmla="*/ 2147483647 w 303"/>
                <a:gd name="T101" fmla="*/ 2147483647 h 488"/>
                <a:gd name="T102" fmla="*/ 2147483647 w 303"/>
                <a:gd name="T103" fmla="*/ 2147483647 h 488"/>
                <a:gd name="T104" fmla="*/ 2147483647 w 303"/>
                <a:gd name="T105" fmla="*/ 0 h 488"/>
                <a:gd name="T106" fmla="*/ 2147483647 w 303"/>
                <a:gd name="T107" fmla="*/ 2147483647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745" name="Freeform 25"/>
            <p:cNvSpPr>
              <a:spLocks/>
            </p:cNvSpPr>
            <p:nvPr/>
          </p:nvSpPr>
          <p:spPr bwMode="auto">
            <a:xfrm>
              <a:off x="3761696" y="3964668"/>
              <a:ext cx="604838" cy="879475"/>
            </a:xfrm>
            <a:custGeom>
              <a:avLst/>
              <a:gdLst>
                <a:gd name="T0" fmla="*/ 2147483647 w 303"/>
                <a:gd name="T1" fmla="*/ 2147483647 h 488"/>
                <a:gd name="T2" fmla="*/ 2147483647 w 303"/>
                <a:gd name="T3" fmla="*/ 2147483647 h 488"/>
                <a:gd name="T4" fmla="*/ 2147483647 w 303"/>
                <a:gd name="T5" fmla="*/ 2147483647 h 488"/>
                <a:gd name="T6" fmla="*/ 2147483647 w 303"/>
                <a:gd name="T7" fmla="*/ 2147483647 h 488"/>
                <a:gd name="T8" fmla="*/ 2147483647 w 303"/>
                <a:gd name="T9" fmla="*/ 2147483647 h 488"/>
                <a:gd name="T10" fmla="*/ 2147483647 w 303"/>
                <a:gd name="T11" fmla="*/ 2147483647 h 488"/>
                <a:gd name="T12" fmla="*/ 2147483647 w 303"/>
                <a:gd name="T13" fmla="*/ 2147483647 h 488"/>
                <a:gd name="T14" fmla="*/ 2147483647 w 303"/>
                <a:gd name="T15" fmla="*/ 2147483647 h 488"/>
                <a:gd name="T16" fmla="*/ 2147483647 w 303"/>
                <a:gd name="T17" fmla="*/ 2147483647 h 488"/>
                <a:gd name="T18" fmla="*/ 2147483647 w 303"/>
                <a:gd name="T19" fmla="*/ 2147483647 h 488"/>
                <a:gd name="T20" fmla="*/ 2147483647 w 303"/>
                <a:gd name="T21" fmla="*/ 2147483647 h 488"/>
                <a:gd name="T22" fmla="*/ 2147483647 w 303"/>
                <a:gd name="T23" fmla="*/ 2147483647 h 488"/>
                <a:gd name="T24" fmla="*/ 2147483647 w 303"/>
                <a:gd name="T25" fmla="*/ 2147483647 h 488"/>
                <a:gd name="T26" fmla="*/ 2147483647 w 303"/>
                <a:gd name="T27" fmla="*/ 2147483647 h 488"/>
                <a:gd name="T28" fmla="*/ 2147483647 w 303"/>
                <a:gd name="T29" fmla="*/ 2147483647 h 488"/>
                <a:gd name="T30" fmla="*/ 2147483647 w 303"/>
                <a:gd name="T31" fmla="*/ 2147483647 h 488"/>
                <a:gd name="T32" fmla="*/ 2147483647 w 303"/>
                <a:gd name="T33" fmla="*/ 2147483647 h 488"/>
                <a:gd name="T34" fmla="*/ 2147483647 w 303"/>
                <a:gd name="T35" fmla="*/ 2147483647 h 488"/>
                <a:gd name="T36" fmla="*/ 2147483647 w 303"/>
                <a:gd name="T37" fmla="*/ 2147483647 h 488"/>
                <a:gd name="T38" fmla="*/ 2147483647 w 303"/>
                <a:gd name="T39" fmla="*/ 2147483647 h 488"/>
                <a:gd name="T40" fmla="*/ 2147483647 w 303"/>
                <a:gd name="T41" fmla="*/ 2147483647 h 488"/>
                <a:gd name="T42" fmla="*/ 2147483647 w 303"/>
                <a:gd name="T43" fmla="*/ 2147483647 h 488"/>
                <a:gd name="T44" fmla="*/ 2147483647 w 303"/>
                <a:gd name="T45" fmla="*/ 2147483647 h 488"/>
                <a:gd name="T46" fmla="*/ 2147483647 w 303"/>
                <a:gd name="T47" fmla="*/ 2147483647 h 488"/>
                <a:gd name="T48" fmla="*/ 2147483647 w 303"/>
                <a:gd name="T49" fmla="*/ 2147483647 h 488"/>
                <a:gd name="T50" fmla="*/ 2147483647 w 303"/>
                <a:gd name="T51" fmla="*/ 2147483647 h 488"/>
                <a:gd name="T52" fmla="*/ 2147483647 w 303"/>
                <a:gd name="T53" fmla="*/ 2147483647 h 488"/>
                <a:gd name="T54" fmla="*/ 2147483647 w 303"/>
                <a:gd name="T55" fmla="*/ 2147483647 h 488"/>
                <a:gd name="T56" fmla="*/ 2147483647 w 303"/>
                <a:gd name="T57" fmla="*/ 2147483647 h 488"/>
                <a:gd name="T58" fmla="*/ 2147483647 w 303"/>
                <a:gd name="T59" fmla="*/ 2147483647 h 488"/>
                <a:gd name="T60" fmla="*/ 2147483647 w 303"/>
                <a:gd name="T61" fmla="*/ 2147483647 h 488"/>
                <a:gd name="T62" fmla="*/ 2147483647 w 303"/>
                <a:gd name="T63" fmla="*/ 2147483647 h 488"/>
                <a:gd name="T64" fmla="*/ 2147483647 w 303"/>
                <a:gd name="T65" fmla="*/ 2147483647 h 488"/>
                <a:gd name="T66" fmla="*/ 2147483647 w 303"/>
                <a:gd name="T67" fmla="*/ 2147483647 h 488"/>
                <a:gd name="T68" fmla="*/ 2147483647 w 303"/>
                <a:gd name="T69" fmla="*/ 2147483647 h 488"/>
                <a:gd name="T70" fmla="*/ 2147483647 w 303"/>
                <a:gd name="T71" fmla="*/ 2147483647 h 488"/>
                <a:gd name="T72" fmla="*/ 2147483647 w 303"/>
                <a:gd name="T73" fmla="*/ 2147483647 h 488"/>
                <a:gd name="T74" fmla="*/ 2147483647 w 303"/>
                <a:gd name="T75" fmla="*/ 2147483647 h 488"/>
                <a:gd name="T76" fmla="*/ 2147483647 w 303"/>
                <a:gd name="T77" fmla="*/ 2147483647 h 488"/>
                <a:gd name="T78" fmla="*/ 2147483647 w 303"/>
                <a:gd name="T79" fmla="*/ 2147483647 h 488"/>
                <a:gd name="T80" fmla="*/ 2147483647 w 303"/>
                <a:gd name="T81" fmla="*/ 2147483647 h 488"/>
                <a:gd name="T82" fmla="*/ 2147483647 w 303"/>
                <a:gd name="T83" fmla="*/ 2147483647 h 488"/>
                <a:gd name="T84" fmla="*/ 0 w 303"/>
                <a:gd name="T85" fmla="*/ 2147483647 h 488"/>
                <a:gd name="T86" fmla="*/ 2147483647 w 303"/>
                <a:gd name="T87" fmla="*/ 2147483647 h 488"/>
                <a:gd name="T88" fmla="*/ 2147483647 w 303"/>
                <a:gd name="T89" fmla="*/ 2147483647 h 488"/>
                <a:gd name="T90" fmla="*/ 2147483647 w 303"/>
                <a:gd name="T91" fmla="*/ 2147483647 h 488"/>
                <a:gd name="T92" fmla="*/ 2147483647 w 303"/>
                <a:gd name="T93" fmla="*/ 2147483647 h 488"/>
                <a:gd name="T94" fmla="*/ 2147483647 w 303"/>
                <a:gd name="T95" fmla="*/ 2147483647 h 488"/>
                <a:gd name="T96" fmla="*/ 2147483647 w 303"/>
                <a:gd name="T97" fmla="*/ 2147483647 h 488"/>
                <a:gd name="T98" fmla="*/ 2147483647 w 303"/>
                <a:gd name="T99" fmla="*/ 2147483647 h 488"/>
                <a:gd name="T100" fmla="*/ 2147483647 w 303"/>
                <a:gd name="T101" fmla="*/ 2147483647 h 488"/>
                <a:gd name="T102" fmla="*/ 2147483647 w 303"/>
                <a:gd name="T103" fmla="*/ 2147483647 h 488"/>
                <a:gd name="T104" fmla="*/ 2147483647 w 303"/>
                <a:gd name="T105" fmla="*/ 0 h 488"/>
                <a:gd name="T106" fmla="*/ 2147483647 w 303"/>
                <a:gd name="T107" fmla="*/ 2147483647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750" name="Freeform 30"/>
            <p:cNvSpPr>
              <a:spLocks/>
            </p:cNvSpPr>
            <p:nvPr/>
          </p:nvSpPr>
          <p:spPr bwMode="auto">
            <a:xfrm>
              <a:off x="2085296" y="3964668"/>
              <a:ext cx="604838" cy="879475"/>
            </a:xfrm>
            <a:custGeom>
              <a:avLst/>
              <a:gdLst>
                <a:gd name="T0" fmla="*/ 2147483647 w 303"/>
                <a:gd name="T1" fmla="*/ 2147483647 h 488"/>
                <a:gd name="T2" fmla="*/ 2147483647 w 303"/>
                <a:gd name="T3" fmla="*/ 2147483647 h 488"/>
                <a:gd name="T4" fmla="*/ 2147483647 w 303"/>
                <a:gd name="T5" fmla="*/ 2147483647 h 488"/>
                <a:gd name="T6" fmla="*/ 2147483647 w 303"/>
                <a:gd name="T7" fmla="*/ 2147483647 h 488"/>
                <a:gd name="T8" fmla="*/ 2147483647 w 303"/>
                <a:gd name="T9" fmla="*/ 2147483647 h 488"/>
                <a:gd name="T10" fmla="*/ 2147483647 w 303"/>
                <a:gd name="T11" fmla="*/ 2147483647 h 488"/>
                <a:gd name="T12" fmla="*/ 2147483647 w 303"/>
                <a:gd name="T13" fmla="*/ 2147483647 h 488"/>
                <a:gd name="T14" fmla="*/ 2147483647 w 303"/>
                <a:gd name="T15" fmla="*/ 2147483647 h 488"/>
                <a:gd name="T16" fmla="*/ 2147483647 w 303"/>
                <a:gd name="T17" fmla="*/ 2147483647 h 488"/>
                <a:gd name="T18" fmla="*/ 2147483647 w 303"/>
                <a:gd name="T19" fmla="*/ 2147483647 h 488"/>
                <a:gd name="T20" fmla="*/ 2147483647 w 303"/>
                <a:gd name="T21" fmla="*/ 2147483647 h 488"/>
                <a:gd name="T22" fmla="*/ 2147483647 w 303"/>
                <a:gd name="T23" fmla="*/ 2147483647 h 488"/>
                <a:gd name="T24" fmla="*/ 2147483647 w 303"/>
                <a:gd name="T25" fmla="*/ 2147483647 h 488"/>
                <a:gd name="T26" fmla="*/ 2147483647 w 303"/>
                <a:gd name="T27" fmla="*/ 2147483647 h 488"/>
                <a:gd name="T28" fmla="*/ 2147483647 w 303"/>
                <a:gd name="T29" fmla="*/ 2147483647 h 488"/>
                <a:gd name="T30" fmla="*/ 2147483647 w 303"/>
                <a:gd name="T31" fmla="*/ 2147483647 h 488"/>
                <a:gd name="T32" fmla="*/ 2147483647 w 303"/>
                <a:gd name="T33" fmla="*/ 2147483647 h 488"/>
                <a:gd name="T34" fmla="*/ 2147483647 w 303"/>
                <a:gd name="T35" fmla="*/ 2147483647 h 488"/>
                <a:gd name="T36" fmla="*/ 2147483647 w 303"/>
                <a:gd name="T37" fmla="*/ 2147483647 h 488"/>
                <a:gd name="T38" fmla="*/ 2147483647 w 303"/>
                <a:gd name="T39" fmla="*/ 2147483647 h 488"/>
                <a:gd name="T40" fmla="*/ 2147483647 w 303"/>
                <a:gd name="T41" fmla="*/ 2147483647 h 488"/>
                <a:gd name="T42" fmla="*/ 2147483647 w 303"/>
                <a:gd name="T43" fmla="*/ 2147483647 h 488"/>
                <a:gd name="T44" fmla="*/ 2147483647 w 303"/>
                <a:gd name="T45" fmla="*/ 2147483647 h 488"/>
                <a:gd name="T46" fmla="*/ 2147483647 w 303"/>
                <a:gd name="T47" fmla="*/ 2147483647 h 488"/>
                <a:gd name="T48" fmla="*/ 2147483647 w 303"/>
                <a:gd name="T49" fmla="*/ 2147483647 h 488"/>
                <a:gd name="T50" fmla="*/ 2147483647 w 303"/>
                <a:gd name="T51" fmla="*/ 2147483647 h 488"/>
                <a:gd name="T52" fmla="*/ 2147483647 w 303"/>
                <a:gd name="T53" fmla="*/ 2147483647 h 488"/>
                <a:gd name="T54" fmla="*/ 2147483647 w 303"/>
                <a:gd name="T55" fmla="*/ 2147483647 h 488"/>
                <a:gd name="T56" fmla="*/ 2147483647 w 303"/>
                <a:gd name="T57" fmla="*/ 2147483647 h 488"/>
                <a:gd name="T58" fmla="*/ 2147483647 w 303"/>
                <a:gd name="T59" fmla="*/ 2147483647 h 488"/>
                <a:gd name="T60" fmla="*/ 2147483647 w 303"/>
                <a:gd name="T61" fmla="*/ 2147483647 h 488"/>
                <a:gd name="T62" fmla="*/ 2147483647 w 303"/>
                <a:gd name="T63" fmla="*/ 2147483647 h 488"/>
                <a:gd name="T64" fmla="*/ 2147483647 w 303"/>
                <a:gd name="T65" fmla="*/ 2147483647 h 488"/>
                <a:gd name="T66" fmla="*/ 2147483647 w 303"/>
                <a:gd name="T67" fmla="*/ 2147483647 h 488"/>
                <a:gd name="T68" fmla="*/ 2147483647 w 303"/>
                <a:gd name="T69" fmla="*/ 2147483647 h 488"/>
                <a:gd name="T70" fmla="*/ 2147483647 w 303"/>
                <a:gd name="T71" fmla="*/ 2147483647 h 488"/>
                <a:gd name="T72" fmla="*/ 2147483647 w 303"/>
                <a:gd name="T73" fmla="*/ 2147483647 h 488"/>
                <a:gd name="T74" fmla="*/ 2147483647 w 303"/>
                <a:gd name="T75" fmla="*/ 2147483647 h 488"/>
                <a:gd name="T76" fmla="*/ 2147483647 w 303"/>
                <a:gd name="T77" fmla="*/ 2147483647 h 488"/>
                <a:gd name="T78" fmla="*/ 2147483647 w 303"/>
                <a:gd name="T79" fmla="*/ 2147483647 h 488"/>
                <a:gd name="T80" fmla="*/ 2147483647 w 303"/>
                <a:gd name="T81" fmla="*/ 2147483647 h 488"/>
                <a:gd name="T82" fmla="*/ 2147483647 w 303"/>
                <a:gd name="T83" fmla="*/ 2147483647 h 488"/>
                <a:gd name="T84" fmla="*/ 0 w 303"/>
                <a:gd name="T85" fmla="*/ 2147483647 h 488"/>
                <a:gd name="T86" fmla="*/ 2147483647 w 303"/>
                <a:gd name="T87" fmla="*/ 2147483647 h 488"/>
                <a:gd name="T88" fmla="*/ 2147483647 w 303"/>
                <a:gd name="T89" fmla="*/ 2147483647 h 488"/>
                <a:gd name="T90" fmla="*/ 2147483647 w 303"/>
                <a:gd name="T91" fmla="*/ 2147483647 h 488"/>
                <a:gd name="T92" fmla="*/ 2147483647 w 303"/>
                <a:gd name="T93" fmla="*/ 2147483647 h 488"/>
                <a:gd name="T94" fmla="*/ 2147483647 w 303"/>
                <a:gd name="T95" fmla="*/ 2147483647 h 488"/>
                <a:gd name="T96" fmla="*/ 2147483647 w 303"/>
                <a:gd name="T97" fmla="*/ 2147483647 h 488"/>
                <a:gd name="T98" fmla="*/ 2147483647 w 303"/>
                <a:gd name="T99" fmla="*/ 2147483647 h 488"/>
                <a:gd name="T100" fmla="*/ 2147483647 w 303"/>
                <a:gd name="T101" fmla="*/ 2147483647 h 488"/>
                <a:gd name="T102" fmla="*/ 2147483647 w 303"/>
                <a:gd name="T103" fmla="*/ 2147483647 h 488"/>
                <a:gd name="T104" fmla="*/ 2147483647 w 303"/>
                <a:gd name="T105" fmla="*/ 0 h 488"/>
                <a:gd name="T106" fmla="*/ 2147483647 w 303"/>
                <a:gd name="T107" fmla="*/ 2147483647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760" name="Freeform 40"/>
            <p:cNvSpPr>
              <a:spLocks/>
            </p:cNvSpPr>
            <p:nvPr/>
          </p:nvSpPr>
          <p:spPr bwMode="auto">
            <a:xfrm>
              <a:off x="7343096" y="3964668"/>
              <a:ext cx="604838" cy="879475"/>
            </a:xfrm>
            <a:custGeom>
              <a:avLst/>
              <a:gdLst>
                <a:gd name="T0" fmla="*/ 2147483647 w 303"/>
                <a:gd name="T1" fmla="*/ 2147483647 h 488"/>
                <a:gd name="T2" fmla="*/ 2147483647 w 303"/>
                <a:gd name="T3" fmla="*/ 2147483647 h 488"/>
                <a:gd name="T4" fmla="*/ 2147483647 w 303"/>
                <a:gd name="T5" fmla="*/ 2147483647 h 488"/>
                <a:gd name="T6" fmla="*/ 2147483647 w 303"/>
                <a:gd name="T7" fmla="*/ 2147483647 h 488"/>
                <a:gd name="T8" fmla="*/ 2147483647 w 303"/>
                <a:gd name="T9" fmla="*/ 2147483647 h 488"/>
                <a:gd name="T10" fmla="*/ 2147483647 w 303"/>
                <a:gd name="T11" fmla="*/ 2147483647 h 488"/>
                <a:gd name="T12" fmla="*/ 2147483647 w 303"/>
                <a:gd name="T13" fmla="*/ 2147483647 h 488"/>
                <a:gd name="T14" fmla="*/ 2147483647 w 303"/>
                <a:gd name="T15" fmla="*/ 2147483647 h 488"/>
                <a:gd name="T16" fmla="*/ 2147483647 w 303"/>
                <a:gd name="T17" fmla="*/ 2147483647 h 488"/>
                <a:gd name="T18" fmla="*/ 2147483647 w 303"/>
                <a:gd name="T19" fmla="*/ 2147483647 h 488"/>
                <a:gd name="T20" fmla="*/ 2147483647 w 303"/>
                <a:gd name="T21" fmla="*/ 2147483647 h 488"/>
                <a:gd name="T22" fmla="*/ 2147483647 w 303"/>
                <a:gd name="T23" fmla="*/ 2147483647 h 488"/>
                <a:gd name="T24" fmla="*/ 2147483647 w 303"/>
                <a:gd name="T25" fmla="*/ 2147483647 h 488"/>
                <a:gd name="T26" fmla="*/ 2147483647 w 303"/>
                <a:gd name="T27" fmla="*/ 2147483647 h 488"/>
                <a:gd name="T28" fmla="*/ 2147483647 w 303"/>
                <a:gd name="T29" fmla="*/ 2147483647 h 488"/>
                <a:gd name="T30" fmla="*/ 2147483647 w 303"/>
                <a:gd name="T31" fmla="*/ 2147483647 h 488"/>
                <a:gd name="T32" fmla="*/ 2147483647 w 303"/>
                <a:gd name="T33" fmla="*/ 2147483647 h 488"/>
                <a:gd name="T34" fmla="*/ 2147483647 w 303"/>
                <a:gd name="T35" fmla="*/ 2147483647 h 488"/>
                <a:gd name="T36" fmla="*/ 2147483647 w 303"/>
                <a:gd name="T37" fmla="*/ 2147483647 h 488"/>
                <a:gd name="T38" fmla="*/ 2147483647 w 303"/>
                <a:gd name="T39" fmla="*/ 2147483647 h 488"/>
                <a:gd name="T40" fmla="*/ 2147483647 w 303"/>
                <a:gd name="T41" fmla="*/ 2147483647 h 488"/>
                <a:gd name="T42" fmla="*/ 2147483647 w 303"/>
                <a:gd name="T43" fmla="*/ 2147483647 h 488"/>
                <a:gd name="T44" fmla="*/ 2147483647 w 303"/>
                <a:gd name="T45" fmla="*/ 2147483647 h 488"/>
                <a:gd name="T46" fmla="*/ 2147483647 w 303"/>
                <a:gd name="T47" fmla="*/ 2147483647 h 488"/>
                <a:gd name="T48" fmla="*/ 2147483647 w 303"/>
                <a:gd name="T49" fmla="*/ 2147483647 h 488"/>
                <a:gd name="T50" fmla="*/ 2147483647 w 303"/>
                <a:gd name="T51" fmla="*/ 2147483647 h 488"/>
                <a:gd name="T52" fmla="*/ 2147483647 w 303"/>
                <a:gd name="T53" fmla="*/ 2147483647 h 488"/>
                <a:gd name="T54" fmla="*/ 2147483647 w 303"/>
                <a:gd name="T55" fmla="*/ 2147483647 h 488"/>
                <a:gd name="T56" fmla="*/ 2147483647 w 303"/>
                <a:gd name="T57" fmla="*/ 2147483647 h 488"/>
                <a:gd name="T58" fmla="*/ 2147483647 w 303"/>
                <a:gd name="T59" fmla="*/ 2147483647 h 488"/>
                <a:gd name="T60" fmla="*/ 2147483647 w 303"/>
                <a:gd name="T61" fmla="*/ 2147483647 h 488"/>
                <a:gd name="T62" fmla="*/ 2147483647 w 303"/>
                <a:gd name="T63" fmla="*/ 2147483647 h 488"/>
                <a:gd name="T64" fmla="*/ 2147483647 w 303"/>
                <a:gd name="T65" fmla="*/ 2147483647 h 488"/>
                <a:gd name="T66" fmla="*/ 2147483647 w 303"/>
                <a:gd name="T67" fmla="*/ 2147483647 h 488"/>
                <a:gd name="T68" fmla="*/ 2147483647 w 303"/>
                <a:gd name="T69" fmla="*/ 2147483647 h 488"/>
                <a:gd name="T70" fmla="*/ 2147483647 w 303"/>
                <a:gd name="T71" fmla="*/ 2147483647 h 488"/>
                <a:gd name="T72" fmla="*/ 2147483647 w 303"/>
                <a:gd name="T73" fmla="*/ 2147483647 h 488"/>
                <a:gd name="T74" fmla="*/ 2147483647 w 303"/>
                <a:gd name="T75" fmla="*/ 2147483647 h 488"/>
                <a:gd name="T76" fmla="*/ 2147483647 w 303"/>
                <a:gd name="T77" fmla="*/ 2147483647 h 488"/>
                <a:gd name="T78" fmla="*/ 2147483647 w 303"/>
                <a:gd name="T79" fmla="*/ 2147483647 h 488"/>
                <a:gd name="T80" fmla="*/ 2147483647 w 303"/>
                <a:gd name="T81" fmla="*/ 2147483647 h 488"/>
                <a:gd name="T82" fmla="*/ 2147483647 w 303"/>
                <a:gd name="T83" fmla="*/ 2147483647 h 488"/>
                <a:gd name="T84" fmla="*/ 0 w 303"/>
                <a:gd name="T85" fmla="*/ 2147483647 h 488"/>
                <a:gd name="T86" fmla="*/ 2147483647 w 303"/>
                <a:gd name="T87" fmla="*/ 2147483647 h 488"/>
                <a:gd name="T88" fmla="*/ 2147483647 w 303"/>
                <a:gd name="T89" fmla="*/ 2147483647 h 488"/>
                <a:gd name="T90" fmla="*/ 2147483647 w 303"/>
                <a:gd name="T91" fmla="*/ 2147483647 h 488"/>
                <a:gd name="T92" fmla="*/ 2147483647 w 303"/>
                <a:gd name="T93" fmla="*/ 2147483647 h 488"/>
                <a:gd name="T94" fmla="*/ 2147483647 w 303"/>
                <a:gd name="T95" fmla="*/ 2147483647 h 488"/>
                <a:gd name="T96" fmla="*/ 2147483647 w 303"/>
                <a:gd name="T97" fmla="*/ 2147483647 h 488"/>
                <a:gd name="T98" fmla="*/ 2147483647 w 303"/>
                <a:gd name="T99" fmla="*/ 2147483647 h 488"/>
                <a:gd name="T100" fmla="*/ 2147483647 w 303"/>
                <a:gd name="T101" fmla="*/ 2147483647 h 488"/>
                <a:gd name="T102" fmla="*/ 2147483647 w 303"/>
                <a:gd name="T103" fmla="*/ 2147483647 h 488"/>
                <a:gd name="T104" fmla="*/ 2147483647 w 303"/>
                <a:gd name="T105" fmla="*/ 0 h 488"/>
                <a:gd name="T106" fmla="*/ 2147483647 w 303"/>
                <a:gd name="T107" fmla="*/ 2147483647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1752" name="Text Box 50"/>
          <p:cNvSpPr txBox="1">
            <a:spLocks noChangeArrowheads="1"/>
          </p:cNvSpPr>
          <p:nvPr/>
        </p:nvSpPr>
        <p:spPr bwMode="auto">
          <a:xfrm>
            <a:off x="838200" y="2159281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800"/>
              </a:lnSpc>
              <a:spcBef>
                <a:spcPct val="5000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40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77" name="Group 57"/>
          <p:cNvGrpSpPr>
            <a:grpSpLocks/>
          </p:cNvGrpSpPr>
          <p:nvPr/>
        </p:nvGrpSpPr>
        <p:grpSpPr bwMode="auto">
          <a:xfrm>
            <a:off x="2085296" y="5107667"/>
            <a:ext cx="4008438" cy="879475"/>
            <a:chOff x="1104" y="864"/>
            <a:chExt cx="2525" cy="554"/>
          </a:xfrm>
        </p:grpSpPr>
        <p:sp>
          <p:nvSpPr>
            <p:cNvPr id="31759" name="Freeform 3"/>
            <p:cNvSpPr>
              <a:spLocks/>
            </p:cNvSpPr>
            <p:nvPr/>
          </p:nvSpPr>
          <p:spPr bwMode="auto">
            <a:xfrm rot="10800000">
              <a:off x="1104" y="864"/>
              <a:ext cx="221" cy="554"/>
            </a:xfrm>
            <a:custGeom>
              <a:avLst/>
              <a:gdLst>
                <a:gd name="T0" fmla="*/ 0 w 175"/>
                <a:gd name="T1" fmla="*/ 171 h 489"/>
                <a:gd name="T2" fmla="*/ 0 w 175"/>
                <a:gd name="T3" fmla="*/ 161 h 489"/>
                <a:gd name="T4" fmla="*/ 1 w 175"/>
                <a:gd name="T5" fmla="*/ 139 h 489"/>
                <a:gd name="T6" fmla="*/ 20 w 175"/>
                <a:gd name="T7" fmla="*/ 117 h 489"/>
                <a:gd name="T8" fmla="*/ 47 w 175"/>
                <a:gd name="T9" fmla="*/ 96 h 489"/>
                <a:gd name="T10" fmla="*/ 81 w 175"/>
                <a:gd name="T11" fmla="*/ 75 h 489"/>
                <a:gd name="T12" fmla="*/ 135 w 175"/>
                <a:gd name="T13" fmla="*/ 52 h 489"/>
                <a:gd name="T14" fmla="*/ 182 w 175"/>
                <a:gd name="T15" fmla="*/ 37 h 489"/>
                <a:gd name="T16" fmla="*/ 215 w 175"/>
                <a:gd name="T17" fmla="*/ 29 h 489"/>
                <a:gd name="T18" fmla="*/ 259 w 175"/>
                <a:gd name="T19" fmla="*/ 18 h 489"/>
                <a:gd name="T20" fmla="*/ 328 w 175"/>
                <a:gd name="T21" fmla="*/ 10 h 489"/>
                <a:gd name="T22" fmla="*/ 399 w 175"/>
                <a:gd name="T23" fmla="*/ 1 h 489"/>
                <a:gd name="T24" fmla="*/ 475 w 175"/>
                <a:gd name="T25" fmla="*/ 0 h 489"/>
                <a:gd name="T26" fmla="*/ 527 w 175"/>
                <a:gd name="T27" fmla="*/ 2 h 489"/>
                <a:gd name="T28" fmla="*/ 583 w 175"/>
                <a:gd name="T29" fmla="*/ 12 h 489"/>
                <a:gd name="T30" fmla="*/ 633 w 175"/>
                <a:gd name="T31" fmla="*/ 23 h 489"/>
                <a:gd name="T32" fmla="*/ 668 w 175"/>
                <a:gd name="T33" fmla="*/ 41 h 489"/>
                <a:gd name="T34" fmla="*/ 696 w 175"/>
                <a:gd name="T35" fmla="*/ 59 h 489"/>
                <a:gd name="T36" fmla="*/ 698 w 175"/>
                <a:gd name="T37" fmla="*/ 69 h 489"/>
                <a:gd name="T38" fmla="*/ 706 w 175"/>
                <a:gd name="T39" fmla="*/ 96 h 489"/>
                <a:gd name="T40" fmla="*/ 698 w 175"/>
                <a:gd name="T41" fmla="*/ 117 h 489"/>
                <a:gd name="T42" fmla="*/ 681 w 175"/>
                <a:gd name="T43" fmla="*/ 142 h 489"/>
                <a:gd name="T44" fmla="*/ 645 w 175"/>
                <a:gd name="T45" fmla="*/ 168 h 489"/>
                <a:gd name="T46" fmla="*/ 599 w 175"/>
                <a:gd name="T47" fmla="*/ 187 h 489"/>
                <a:gd name="T48" fmla="*/ 547 w 175"/>
                <a:gd name="T49" fmla="*/ 210 h 489"/>
                <a:gd name="T50" fmla="*/ 487 w 175"/>
                <a:gd name="T51" fmla="*/ 225 h 489"/>
                <a:gd name="T52" fmla="*/ 414 w 175"/>
                <a:gd name="T53" fmla="*/ 239 h 489"/>
                <a:gd name="T54" fmla="*/ 340 w 175"/>
                <a:gd name="T55" fmla="*/ 249 h 489"/>
                <a:gd name="T56" fmla="*/ 283 w 175"/>
                <a:gd name="T57" fmla="*/ 252 h 489"/>
                <a:gd name="T58" fmla="*/ 215 w 175"/>
                <a:gd name="T59" fmla="*/ 250 h 489"/>
                <a:gd name="T60" fmla="*/ 152 w 175"/>
                <a:gd name="T61" fmla="*/ 242 h 489"/>
                <a:gd name="T62" fmla="*/ 114 w 175"/>
                <a:gd name="T63" fmla="*/ 238 h 489"/>
                <a:gd name="T64" fmla="*/ 81 w 175"/>
                <a:gd name="T65" fmla="*/ 228 h 489"/>
                <a:gd name="T66" fmla="*/ 0 w 175"/>
                <a:gd name="T67" fmla="*/ 1032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760" name="Freeform 54"/>
            <p:cNvSpPr>
              <a:spLocks/>
            </p:cNvSpPr>
            <p:nvPr/>
          </p:nvSpPr>
          <p:spPr bwMode="auto">
            <a:xfrm rot="10800000">
              <a:off x="3408" y="864"/>
              <a:ext cx="221" cy="554"/>
            </a:xfrm>
            <a:custGeom>
              <a:avLst/>
              <a:gdLst>
                <a:gd name="T0" fmla="*/ 0 w 175"/>
                <a:gd name="T1" fmla="*/ 171 h 489"/>
                <a:gd name="T2" fmla="*/ 0 w 175"/>
                <a:gd name="T3" fmla="*/ 161 h 489"/>
                <a:gd name="T4" fmla="*/ 1 w 175"/>
                <a:gd name="T5" fmla="*/ 139 h 489"/>
                <a:gd name="T6" fmla="*/ 20 w 175"/>
                <a:gd name="T7" fmla="*/ 117 h 489"/>
                <a:gd name="T8" fmla="*/ 47 w 175"/>
                <a:gd name="T9" fmla="*/ 96 h 489"/>
                <a:gd name="T10" fmla="*/ 81 w 175"/>
                <a:gd name="T11" fmla="*/ 75 h 489"/>
                <a:gd name="T12" fmla="*/ 135 w 175"/>
                <a:gd name="T13" fmla="*/ 52 h 489"/>
                <a:gd name="T14" fmla="*/ 182 w 175"/>
                <a:gd name="T15" fmla="*/ 37 h 489"/>
                <a:gd name="T16" fmla="*/ 215 w 175"/>
                <a:gd name="T17" fmla="*/ 29 h 489"/>
                <a:gd name="T18" fmla="*/ 259 w 175"/>
                <a:gd name="T19" fmla="*/ 18 h 489"/>
                <a:gd name="T20" fmla="*/ 328 w 175"/>
                <a:gd name="T21" fmla="*/ 10 h 489"/>
                <a:gd name="T22" fmla="*/ 399 w 175"/>
                <a:gd name="T23" fmla="*/ 1 h 489"/>
                <a:gd name="T24" fmla="*/ 475 w 175"/>
                <a:gd name="T25" fmla="*/ 0 h 489"/>
                <a:gd name="T26" fmla="*/ 527 w 175"/>
                <a:gd name="T27" fmla="*/ 2 h 489"/>
                <a:gd name="T28" fmla="*/ 583 w 175"/>
                <a:gd name="T29" fmla="*/ 12 h 489"/>
                <a:gd name="T30" fmla="*/ 633 w 175"/>
                <a:gd name="T31" fmla="*/ 23 h 489"/>
                <a:gd name="T32" fmla="*/ 668 w 175"/>
                <a:gd name="T33" fmla="*/ 41 h 489"/>
                <a:gd name="T34" fmla="*/ 696 w 175"/>
                <a:gd name="T35" fmla="*/ 59 h 489"/>
                <a:gd name="T36" fmla="*/ 698 w 175"/>
                <a:gd name="T37" fmla="*/ 69 h 489"/>
                <a:gd name="T38" fmla="*/ 706 w 175"/>
                <a:gd name="T39" fmla="*/ 96 h 489"/>
                <a:gd name="T40" fmla="*/ 698 w 175"/>
                <a:gd name="T41" fmla="*/ 117 h 489"/>
                <a:gd name="T42" fmla="*/ 681 w 175"/>
                <a:gd name="T43" fmla="*/ 142 h 489"/>
                <a:gd name="T44" fmla="*/ 645 w 175"/>
                <a:gd name="T45" fmla="*/ 168 h 489"/>
                <a:gd name="T46" fmla="*/ 599 w 175"/>
                <a:gd name="T47" fmla="*/ 187 h 489"/>
                <a:gd name="T48" fmla="*/ 547 w 175"/>
                <a:gd name="T49" fmla="*/ 210 h 489"/>
                <a:gd name="T50" fmla="*/ 487 w 175"/>
                <a:gd name="T51" fmla="*/ 225 h 489"/>
                <a:gd name="T52" fmla="*/ 414 w 175"/>
                <a:gd name="T53" fmla="*/ 239 h 489"/>
                <a:gd name="T54" fmla="*/ 340 w 175"/>
                <a:gd name="T55" fmla="*/ 249 h 489"/>
                <a:gd name="T56" fmla="*/ 283 w 175"/>
                <a:gd name="T57" fmla="*/ 252 h 489"/>
                <a:gd name="T58" fmla="*/ 215 w 175"/>
                <a:gd name="T59" fmla="*/ 250 h 489"/>
                <a:gd name="T60" fmla="*/ 152 w 175"/>
                <a:gd name="T61" fmla="*/ 242 h 489"/>
                <a:gd name="T62" fmla="*/ 114 w 175"/>
                <a:gd name="T63" fmla="*/ 238 h 489"/>
                <a:gd name="T64" fmla="*/ 81 w 175"/>
                <a:gd name="T65" fmla="*/ 228 h 489"/>
                <a:gd name="T66" fmla="*/ 0 w 175"/>
                <a:gd name="T67" fmla="*/ 1032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1754" name="Group 58"/>
          <p:cNvGrpSpPr>
            <a:grpSpLocks/>
          </p:cNvGrpSpPr>
          <p:nvPr/>
        </p:nvGrpSpPr>
        <p:grpSpPr bwMode="auto">
          <a:xfrm>
            <a:off x="2149477" y="1831068"/>
            <a:ext cx="5862638" cy="879475"/>
            <a:chOff x="1056" y="3456"/>
            <a:chExt cx="3693" cy="554"/>
          </a:xfrm>
        </p:grpSpPr>
        <p:sp>
          <p:nvSpPr>
            <p:cNvPr id="31756" name="Freeform 45"/>
            <p:cNvSpPr>
              <a:spLocks/>
            </p:cNvSpPr>
            <p:nvPr/>
          </p:nvSpPr>
          <p:spPr bwMode="auto">
            <a:xfrm rot="10800000">
              <a:off x="1056" y="3456"/>
              <a:ext cx="221" cy="554"/>
            </a:xfrm>
            <a:custGeom>
              <a:avLst/>
              <a:gdLst>
                <a:gd name="T0" fmla="*/ 0 w 175"/>
                <a:gd name="T1" fmla="*/ 171 h 489"/>
                <a:gd name="T2" fmla="*/ 0 w 175"/>
                <a:gd name="T3" fmla="*/ 161 h 489"/>
                <a:gd name="T4" fmla="*/ 1 w 175"/>
                <a:gd name="T5" fmla="*/ 139 h 489"/>
                <a:gd name="T6" fmla="*/ 20 w 175"/>
                <a:gd name="T7" fmla="*/ 117 h 489"/>
                <a:gd name="T8" fmla="*/ 47 w 175"/>
                <a:gd name="T9" fmla="*/ 96 h 489"/>
                <a:gd name="T10" fmla="*/ 81 w 175"/>
                <a:gd name="T11" fmla="*/ 75 h 489"/>
                <a:gd name="T12" fmla="*/ 135 w 175"/>
                <a:gd name="T13" fmla="*/ 52 h 489"/>
                <a:gd name="T14" fmla="*/ 182 w 175"/>
                <a:gd name="T15" fmla="*/ 37 h 489"/>
                <a:gd name="T16" fmla="*/ 215 w 175"/>
                <a:gd name="T17" fmla="*/ 29 h 489"/>
                <a:gd name="T18" fmla="*/ 259 w 175"/>
                <a:gd name="T19" fmla="*/ 18 h 489"/>
                <a:gd name="T20" fmla="*/ 328 w 175"/>
                <a:gd name="T21" fmla="*/ 10 h 489"/>
                <a:gd name="T22" fmla="*/ 399 w 175"/>
                <a:gd name="T23" fmla="*/ 1 h 489"/>
                <a:gd name="T24" fmla="*/ 475 w 175"/>
                <a:gd name="T25" fmla="*/ 0 h 489"/>
                <a:gd name="T26" fmla="*/ 527 w 175"/>
                <a:gd name="T27" fmla="*/ 2 h 489"/>
                <a:gd name="T28" fmla="*/ 583 w 175"/>
                <a:gd name="T29" fmla="*/ 12 h 489"/>
                <a:gd name="T30" fmla="*/ 633 w 175"/>
                <a:gd name="T31" fmla="*/ 23 h 489"/>
                <a:gd name="T32" fmla="*/ 668 w 175"/>
                <a:gd name="T33" fmla="*/ 41 h 489"/>
                <a:gd name="T34" fmla="*/ 696 w 175"/>
                <a:gd name="T35" fmla="*/ 59 h 489"/>
                <a:gd name="T36" fmla="*/ 698 w 175"/>
                <a:gd name="T37" fmla="*/ 69 h 489"/>
                <a:gd name="T38" fmla="*/ 706 w 175"/>
                <a:gd name="T39" fmla="*/ 96 h 489"/>
                <a:gd name="T40" fmla="*/ 698 w 175"/>
                <a:gd name="T41" fmla="*/ 117 h 489"/>
                <a:gd name="T42" fmla="*/ 681 w 175"/>
                <a:gd name="T43" fmla="*/ 142 h 489"/>
                <a:gd name="T44" fmla="*/ 645 w 175"/>
                <a:gd name="T45" fmla="*/ 168 h 489"/>
                <a:gd name="T46" fmla="*/ 599 w 175"/>
                <a:gd name="T47" fmla="*/ 187 h 489"/>
                <a:gd name="T48" fmla="*/ 547 w 175"/>
                <a:gd name="T49" fmla="*/ 210 h 489"/>
                <a:gd name="T50" fmla="*/ 487 w 175"/>
                <a:gd name="T51" fmla="*/ 225 h 489"/>
                <a:gd name="T52" fmla="*/ 414 w 175"/>
                <a:gd name="T53" fmla="*/ 239 h 489"/>
                <a:gd name="T54" fmla="*/ 340 w 175"/>
                <a:gd name="T55" fmla="*/ 249 h 489"/>
                <a:gd name="T56" fmla="*/ 283 w 175"/>
                <a:gd name="T57" fmla="*/ 252 h 489"/>
                <a:gd name="T58" fmla="*/ 215 w 175"/>
                <a:gd name="T59" fmla="*/ 250 h 489"/>
                <a:gd name="T60" fmla="*/ 152 w 175"/>
                <a:gd name="T61" fmla="*/ 242 h 489"/>
                <a:gd name="T62" fmla="*/ 114 w 175"/>
                <a:gd name="T63" fmla="*/ 238 h 489"/>
                <a:gd name="T64" fmla="*/ 81 w 175"/>
                <a:gd name="T65" fmla="*/ 228 h 489"/>
                <a:gd name="T66" fmla="*/ 0 w 175"/>
                <a:gd name="T67" fmla="*/ 1032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757" name="Freeform 55"/>
            <p:cNvSpPr>
              <a:spLocks/>
            </p:cNvSpPr>
            <p:nvPr/>
          </p:nvSpPr>
          <p:spPr bwMode="auto">
            <a:xfrm>
              <a:off x="3360" y="3456"/>
              <a:ext cx="381" cy="554"/>
            </a:xfrm>
            <a:custGeom>
              <a:avLst/>
              <a:gdLst>
                <a:gd name="T0" fmla="*/ 695 w 303"/>
                <a:gd name="T1" fmla="*/ 30 h 488"/>
                <a:gd name="T2" fmla="*/ 721 w 303"/>
                <a:gd name="T3" fmla="*/ 77 h 488"/>
                <a:gd name="T4" fmla="*/ 757 w 303"/>
                <a:gd name="T5" fmla="*/ 115 h 488"/>
                <a:gd name="T6" fmla="*/ 803 w 303"/>
                <a:gd name="T7" fmla="*/ 150 h 488"/>
                <a:gd name="T8" fmla="*/ 844 w 303"/>
                <a:gd name="T9" fmla="*/ 181 h 488"/>
                <a:gd name="T10" fmla="*/ 904 w 303"/>
                <a:gd name="T11" fmla="*/ 218 h 488"/>
                <a:gd name="T12" fmla="*/ 981 w 303"/>
                <a:gd name="T13" fmla="*/ 265 h 488"/>
                <a:gd name="T14" fmla="*/ 1040 w 303"/>
                <a:gd name="T15" fmla="*/ 303 h 488"/>
                <a:gd name="T16" fmla="*/ 1107 w 303"/>
                <a:gd name="T17" fmla="*/ 354 h 488"/>
                <a:gd name="T18" fmla="*/ 1157 w 303"/>
                <a:gd name="T19" fmla="*/ 410 h 488"/>
                <a:gd name="T20" fmla="*/ 1184 w 303"/>
                <a:gd name="T21" fmla="*/ 465 h 488"/>
                <a:gd name="T22" fmla="*/ 1196 w 303"/>
                <a:gd name="T23" fmla="*/ 527 h 488"/>
                <a:gd name="T24" fmla="*/ 1187 w 303"/>
                <a:gd name="T25" fmla="*/ 573 h 488"/>
                <a:gd name="T26" fmla="*/ 1167 w 303"/>
                <a:gd name="T27" fmla="*/ 623 h 488"/>
                <a:gd name="T28" fmla="*/ 1123 w 303"/>
                <a:gd name="T29" fmla="*/ 698 h 488"/>
                <a:gd name="T30" fmla="*/ 1050 w 303"/>
                <a:gd name="T31" fmla="*/ 778 h 488"/>
                <a:gd name="T32" fmla="*/ 981 w 303"/>
                <a:gd name="T33" fmla="*/ 811 h 488"/>
                <a:gd name="T34" fmla="*/ 1027 w 303"/>
                <a:gd name="T35" fmla="*/ 749 h 488"/>
                <a:gd name="T36" fmla="*/ 1079 w 303"/>
                <a:gd name="T37" fmla="*/ 679 h 488"/>
                <a:gd name="T38" fmla="*/ 1114 w 303"/>
                <a:gd name="T39" fmla="*/ 613 h 488"/>
                <a:gd name="T40" fmla="*/ 1134 w 303"/>
                <a:gd name="T41" fmla="*/ 549 h 488"/>
                <a:gd name="T42" fmla="*/ 1123 w 303"/>
                <a:gd name="T43" fmla="*/ 500 h 488"/>
                <a:gd name="T44" fmla="*/ 1089 w 303"/>
                <a:gd name="T45" fmla="*/ 450 h 488"/>
                <a:gd name="T46" fmla="*/ 1042 w 303"/>
                <a:gd name="T47" fmla="*/ 401 h 488"/>
                <a:gd name="T48" fmla="*/ 983 w 303"/>
                <a:gd name="T49" fmla="*/ 359 h 488"/>
                <a:gd name="T50" fmla="*/ 913 w 303"/>
                <a:gd name="T51" fmla="*/ 318 h 488"/>
                <a:gd name="T52" fmla="*/ 834 w 303"/>
                <a:gd name="T53" fmla="*/ 289 h 488"/>
                <a:gd name="T54" fmla="*/ 766 w 303"/>
                <a:gd name="T55" fmla="*/ 269 h 488"/>
                <a:gd name="T56" fmla="*/ 688 w 303"/>
                <a:gd name="T57" fmla="*/ 261 h 488"/>
                <a:gd name="T58" fmla="*/ 680 w 303"/>
                <a:gd name="T59" fmla="*/ 916 h 488"/>
                <a:gd name="T60" fmla="*/ 649 w 303"/>
                <a:gd name="T61" fmla="*/ 943 h 488"/>
                <a:gd name="T62" fmla="*/ 582 w 303"/>
                <a:gd name="T63" fmla="*/ 981 h 488"/>
                <a:gd name="T64" fmla="*/ 527 w 303"/>
                <a:gd name="T65" fmla="*/ 999 h 488"/>
                <a:gd name="T66" fmla="*/ 473 w 303"/>
                <a:gd name="T67" fmla="*/ 1016 h 488"/>
                <a:gd name="T68" fmla="*/ 407 w 303"/>
                <a:gd name="T69" fmla="*/ 1030 h 488"/>
                <a:gd name="T70" fmla="*/ 338 w 303"/>
                <a:gd name="T71" fmla="*/ 1040 h 488"/>
                <a:gd name="T72" fmla="*/ 270 w 303"/>
                <a:gd name="T73" fmla="*/ 1042 h 488"/>
                <a:gd name="T74" fmla="*/ 180 w 303"/>
                <a:gd name="T75" fmla="*/ 1040 h 488"/>
                <a:gd name="T76" fmla="*/ 118 w 303"/>
                <a:gd name="T77" fmla="*/ 1030 h 488"/>
                <a:gd name="T78" fmla="*/ 57 w 303"/>
                <a:gd name="T79" fmla="*/ 1009 h 488"/>
                <a:gd name="T80" fmla="*/ 25 w 303"/>
                <a:gd name="T81" fmla="*/ 993 h 488"/>
                <a:gd name="T82" fmla="*/ 10 w 303"/>
                <a:gd name="T83" fmla="*/ 972 h 488"/>
                <a:gd name="T84" fmla="*/ 0 w 303"/>
                <a:gd name="T85" fmla="*/ 947 h 488"/>
                <a:gd name="T86" fmla="*/ 10 w 303"/>
                <a:gd name="T87" fmla="*/ 922 h 488"/>
                <a:gd name="T88" fmla="*/ 29 w 303"/>
                <a:gd name="T89" fmla="*/ 899 h 488"/>
                <a:gd name="T90" fmla="*/ 62 w 303"/>
                <a:gd name="T91" fmla="*/ 875 h 488"/>
                <a:gd name="T92" fmla="*/ 136 w 303"/>
                <a:gd name="T93" fmla="*/ 838 h 488"/>
                <a:gd name="T94" fmla="*/ 233 w 303"/>
                <a:gd name="T95" fmla="*/ 811 h 488"/>
                <a:gd name="T96" fmla="*/ 356 w 303"/>
                <a:gd name="T97" fmla="*/ 792 h 488"/>
                <a:gd name="T98" fmla="*/ 449 w 303"/>
                <a:gd name="T99" fmla="*/ 789 h 488"/>
                <a:gd name="T100" fmla="*/ 511 w 303"/>
                <a:gd name="T101" fmla="*/ 792 h 488"/>
                <a:gd name="T102" fmla="*/ 577 w 303"/>
                <a:gd name="T103" fmla="*/ 803 h 488"/>
                <a:gd name="T104" fmla="*/ 610 w 303"/>
                <a:gd name="T105" fmla="*/ 0 h 488"/>
                <a:gd name="T106" fmla="*/ 688 w 303"/>
                <a:gd name="T107" fmla="*/ 10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758" name="Freeform 56"/>
            <p:cNvSpPr>
              <a:spLocks/>
            </p:cNvSpPr>
            <p:nvPr/>
          </p:nvSpPr>
          <p:spPr bwMode="auto">
            <a:xfrm>
              <a:off x="4368" y="3456"/>
              <a:ext cx="381" cy="554"/>
            </a:xfrm>
            <a:custGeom>
              <a:avLst/>
              <a:gdLst>
                <a:gd name="T0" fmla="*/ 695 w 303"/>
                <a:gd name="T1" fmla="*/ 30 h 488"/>
                <a:gd name="T2" fmla="*/ 721 w 303"/>
                <a:gd name="T3" fmla="*/ 77 h 488"/>
                <a:gd name="T4" fmla="*/ 757 w 303"/>
                <a:gd name="T5" fmla="*/ 115 h 488"/>
                <a:gd name="T6" fmla="*/ 803 w 303"/>
                <a:gd name="T7" fmla="*/ 150 h 488"/>
                <a:gd name="T8" fmla="*/ 844 w 303"/>
                <a:gd name="T9" fmla="*/ 181 h 488"/>
                <a:gd name="T10" fmla="*/ 904 w 303"/>
                <a:gd name="T11" fmla="*/ 218 h 488"/>
                <a:gd name="T12" fmla="*/ 981 w 303"/>
                <a:gd name="T13" fmla="*/ 265 h 488"/>
                <a:gd name="T14" fmla="*/ 1040 w 303"/>
                <a:gd name="T15" fmla="*/ 303 h 488"/>
                <a:gd name="T16" fmla="*/ 1107 w 303"/>
                <a:gd name="T17" fmla="*/ 354 h 488"/>
                <a:gd name="T18" fmla="*/ 1157 w 303"/>
                <a:gd name="T19" fmla="*/ 410 h 488"/>
                <a:gd name="T20" fmla="*/ 1184 w 303"/>
                <a:gd name="T21" fmla="*/ 465 h 488"/>
                <a:gd name="T22" fmla="*/ 1196 w 303"/>
                <a:gd name="T23" fmla="*/ 527 h 488"/>
                <a:gd name="T24" fmla="*/ 1187 w 303"/>
                <a:gd name="T25" fmla="*/ 573 h 488"/>
                <a:gd name="T26" fmla="*/ 1167 w 303"/>
                <a:gd name="T27" fmla="*/ 623 h 488"/>
                <a:gd name="T28" fmla="*/ 1123 w 303"/>
                <a:gd name="T29" fmla="*/ 698 h 488"/>
                <a:gd name="T30" fmla="*/ 1050 w 303"/>
                <a:gd name="T31" fmla="*/ 778 h 488"/>
                <a:gd name="T32" fmla="*/ 981 w 303"/>
                <a:gd name="T33" fmla="*/ 811 h 488"/>
                <a:gd name="T34" fmla="*/ 1027 w 303"/>
                <a:gd name="T35" fmla="*/ 749 h 488"/>
                <a:gd name="T36" fmla="*/ 1079 w 303"/>
                <a:gd name="T37" fmla="*/ 679 h 488"/>
                <a:gd name="T38" fmla="*/ 1114 w 303"/>
                <a:gd name="T39" fmla="*/ 613 h 488"/>
                <a:gd name="T40" fmla="*/ 1134 w 303"/>
                <a:gd name="T41" fmla="*/ 549 h 488"/>
                <a:gd name="T42" fmla="*/ 1123 w 303"/>
                <a:gd name="T43" fmla="*/ 500 h 488"/>
                <a:gd name="T44" fmla="*/ 1089 w 303"/>
                <a:gd name="T45" fmla="*/ 450 h 488"/>
                <a:gd name="T46" fmla="*/ 1042 w 303"/>
                <a:gd name="T47" fmla="*/ 401 h 488"/>
                <a:gd name="T48" fmla="*/ 983 w 303"/>
                <a:gd name="T49" fmla="*/ 359 h 488"/>
                <a:gd name="T50" fmla="*/ 913 w 303"/>
                <a:gd name="T51" fmla="*/ 318 h 488"/>
                <a:gd name="T52" fmla="*/ 834 w 303"/>
                <a:gd name="T53" fmla="*/ 289 h 488"/>
                <a:gd name="T54" fmla="*/ 766 w 303"/>
                <a:gd name="T55" fmla="*/ 269 h 488"/>
                <a:gd name="T56" fmla="*/ 688 w 303"/>
                <a:gd name="T57" fmla="*/ 261 h 488"/>
                <a:gd name="T58" fmla="*/ 680 w 303"/>
                <a:gd name="T59" fmla="*/ 916 h 488"/>
                <a:gd name="T60" fmla="*/ 649 w 303"/>
                <a:gd name="T61" fmla="*/ 943 h 488"/>
                <a:gd name="T62" fmla="*/ 582 w 303"/>
                <a:gd name="T63" fmla="*/ 981 h 488"/>
                <a:gd name="T64" fmla="*/ 527 w 303"/>
                <a:gd name="T65" fmla="*/ 999 h 488"/>
                <a:gd name="T66" fmla="*/ 473 w 303"/>
                <a:gd name="T67" fmla="*/ 1016 h 488"/>
                <a:gd name="T68" fmla="*/ 407 w 303"/>
                <a:gd name="T69" fmla="*/ 1030 h 488"/>
                <a:gd name="T70" fmla="*/ 338 w 303"/>
                <a:gd name="T71" fmla="*/ 1040 h 488"/>
                <a:gd name="T72" fmla="*/ 270 w 303"/>
                <a:gd name="T73" fmla="*/ 1042 h 488"/>
                <a:gd name="T74" fmla="*/ 180 w 303"/>
                <a:gd name="T75" fmla="*/ 1040 h 488"/>
                <a:gd name="T76" fmla="*/ 118 w 303"/>
                <a:gd name="T77" fmla="*/ 1030 h 488"/>
                <a:gd name="T78" fmla="*/ 57 w 303"/>
                <a:gd name="T79" fmla="*/ 1009 h 488"/>
                <a:gd name="T80" fmla="*/ 25 w 303"/>
                <a:gd name="T81" fmla="*/ 993 h 488"/>
                <a:gd name="T82" fmla="*/ 10 w 303"/>
                <a:gd name="T83" fmla="*/ 972 h 488"/>
                <a:gd name="T84" fmla="*/ 0 w 303"/>
                <a:gd name="T85" fmla="*/ 947 h 488"/>
                <a:gd name="T86" fmla="*/ 10 w 303"/>
                <a:gd name="T87" fmla="*/ 922 h 488"/>
                <a:gd name="T88" fmla="*/ 29 w 303"/>
                <a:gd name="T89" fmla="*/ 899 h 488"/>
                <a:gd name="T90" fmla="*/ 62 w 303"/>
                <a:gd name="T91" fmla="*/ 875 h 488"/>
                <a:gd name="T92" fmla="*/ 136 w 303"/>
                <a:gd name="T93" fmla="*/ 838 h 488"/>
                <a:gd name="T94" fmla="*/ 233 w 303"/>
                <a:gd name="T95" fmla="*/ 811 h 488"/>
                <a:gd name="T96" fmla="*/ 356 w 303"/>
                <a:gd name="T97" fmla="*/ 792 h 488"/>
                <a:gd name="T98" fmla="*/ 449 w 303"/>
                <a:gd name="T99" fmla="*/ 789 h 488"/>
                <a:gd name="T100" fmla="*/ 511 w 303"/>
                <a:gd name="T101" fmla="*/ 792 h 488"/>
                <a:gd name="T102" fmla="*/ 577 w 303"/>
                <a:gd name="T103" fmla="*/ 803 h 488"/>
                <a:gd name="T104" fmla="*/ 610 w 303"/>
                <a:gd name="T105" fmla="*/ 0 h 488"/>
                <a:gd name="T106" fmla="*/ 688 w 303"/>
                <a:gd name="T107" fmla="*/ 10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838200" y="3256782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800"/>
              </a:lnSpc>
              <a:spcBef>
                <a:spcPct val="5000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40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838200" y="4345352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800"/>
              </a:lnSpc>
              <a:spcBef>
                <a:spcPct val="5000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40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838200" y="5431718"/>
            <a:ext cx="83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800"/>
              </a:lnSpc>
              <a:spcBef>
                <a:spcPct val="50000"/>
              </a:spcBef>
              <a:buFontTx/>
              <a:buNone/>
            </a:pPr>
            <a:r>
              <a:rPr lang="ru-RU" altLang="ru-RU" sz="4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40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0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Если добрый 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5834804"/>
            <a:ext cx="609600" cy="6096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42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0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752" grpId="0"/>
      <p:bldP spid="20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533400" y="1371600"/>
            <a:ext cx="6248400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 и запишите её ритм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1143000" y="2525486"/>
            <a:ext cx="6248400" cy="827314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Узнайте песню по ритму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752600" y="3659458"/>
            <a:ext cx="6248400" cy="836342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«Расселите» ноты по «квартирам»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2362200" y="4800600"/>
            <a:ext cx="6248400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ритм имён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491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68" y="4332514"/>
            <a:ext cx="2765775" cy="1776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953000" y="1827788"/>
            <a:ext cx="3865234" cy="4281154"/>
          </a:xfrm>
          <a:prstGeom prst="round2Diag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 и запишите её ритмический рисунок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6570" y="1850411"/>
            <a:ext cx="3554378" cy="2117954"/>
            <a:chOff x="326570" y="1850411"/>
            <a:chExt cx="3554378" cy="2117954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 flipH="1">
              <a:off x="326570" y="1850411"/>
              <a:ext cx="3554378" cy="211795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699" name="Text Box 3"/>
            <p:cNvSpPr txBox="1">
              <a:spLocks noChangeArrowheads="1"/>
            </p:cNvSpPr>
            <p:nvPr/>
          </p:nvSpPr>
          <p:spPr bwMode="auto">
            <a:xfrm>
              <a:off x="326570" y="2001447"/>
              <a:ext cx="3554378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 smtClean="0">
                  <a:solidFill>
                    <a:srgbClr val="006666"/>
                  </a:solidFill>
                  <a:latin typeface="Times New Roman" pitchFamily="18" charset="0"/>
                </a:rPr>
                <a:t>Шёл, шёл без дорог.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 smtClean="0">
                  <a:solidFill>
                    <a:srgbClr val="006666"/>
                  </a:solidFill>
                  <a:latin typeface="Times New Roman" pitchFamily="18" charset="0"/>
                </a:rPr>
                <a:t>Где </a:t>
              </a: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</a:rPr>
                <a:t>шёл - там и лёг.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</a:rPr>
                <a:t>До весны пролежал,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itchFamily="18" charset="0"/>
                </a:rPr>
                <a:t>А потом побежал.</a:t>
              </a:r>
              <a:endParaRPr lang="ru-RU" altLang="ru-RU" sz="2800" dirty="0">
                <a:solidFill>
                  <a:srgbClr val="006666"/>
                </a:solidFill>
                <a:latin typeface="Arial" charset="0"/>
              </a:endParaRPr>
            </a:p>
          </p:txBody>
        </p:sp>
      </p:grp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5187468" y="1997021"/>
            <a:ext cx="3175000" cy="3790950"/>
            <a:chOff x="3552" y="1776"/>
            <a:chExt cx="1999" cy="2388"/>
          </a:xfrm>
        </p:grpSpPr>
        <p:sp>
          <p:nvSpPr>
            <p:cNvPr id="29702" name="Freeform 5"/>
            <p:cNvSpPr>
              <a:spLocks/>
            </p:cNvSpPr>
            <p:nvPr/>
          </p:nvSpPr>
          <p:spPr bwMode="auto">
            <a:xfrm>
              <a:off x="3639" y="1776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03" name="Freeform 6"/>
            <p:cNvSpPr>
              <a:spLocks/>
            </p:cNvSpPr>
            <p:nvPr/>
          </p:nvSpPr>
          <p:spPr bwMode="auto">
            <a:xfrm>
              <a:off x="5376" y="2400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04" name="Freeform 7"/>
            <p:cNvSpPr>
              <a:spLocks/>
            </p:cNvSpPr>
            <p:nvPr/>
          </p:nvSpPr>
          <p:spPr bwMode="auto">
            <a:xfrm>
              <a:off x="4281" y="3672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29705" name="Group 8"/>
            <p:cNvGrpSpPr>
              <a:grpSpLocks/>
            </p:cNvGrpSpPr>
            <p:nvPr/>
          </p:nvGrpSpPr>
          <p:grpSpPr bwMode="auto">
            <a:xfrm>
              <a:off x="3594" y="3057"/>
              <a:ext cx="559" cy="495"/>
              <a:chOff x="2421" y="2103"/>
              <a:chExt cx="559" cy="495"/>
            </a:xfrm>
          </p:grpSpPr>
          <p:sp>
            <p:nvSpPr>
              <p:cNvPr id="29733" name="Freeform 9"/>
              <p:cNvSpPr>
                <a:spLocks/>
              </p:cNvSpPr>
              <p:nvPr/>
            </p:nvSpPr>
            <p:spPr bwMode="auto">
              <a:xfrm>
                <a:off x="2421" y="2103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34" name="Freeform 10"/>
              <p:cNvSpPr>
                <a:spLocks/>
              </p:cNvSpPr>
              <p:nvPr/>
            </p:nvSpPr>
            <p:spPr bwMode="auto">
              <a:xfrm>
                <a:off x="2805" y="2109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35" name="Line 11"/>
              <p:cNvSpPr>
                <a:spLocks noChangeShapeType="1"/>
              </p:cNvSpPr>
              <p:nvPr/>
            </p:nvSpPr>
            <p:spPr bwMode="auto">
              <a:xfrm>
                <a:off x="2589" y="2103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9706" name="Group 12"/>
            <p:cNvGrpSpPr>
              <a:grpSpLocks/>
            </p:cNvGrpSpPr>
            <p:nvPr/>
          </p:nvGrpSpPr>
          <p:grpSpPr bwMode="auto">
            <a:xfrm>
              <a:off x="3552" y="3663"/>
              <a:ext cx="559" cy="495"/>
              <a:chOff x="2379" y="2709"/>
              <a:chExt cx="559" cy="495"/>
            </a:xfrm>
          </p:grpSpPr>
          <p:sp>
            <p:nvSpPr>
              <p:cNvPr id="29730" name="Freeform 13"/>
              <p:cNvSpPr>
                <a:spLocks/>
              </p:cNvSpPr>
              <p:nvPr/>
            </p:nvSpPr>
            <p:spPr bwMode="auto">
              <a:xfrm>
                <a:off x="2379" y="2709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31" name="Freeform 14"/>
              <p:cNvSpPr>
                <a:spLocks/>
              </p:cNvSpPr>
              <p:nvPr/>
            </p:nvSpPr>
            <p:spPr bwMode="auto">
              <a:xfrm>
                <a:off x="2763" y="2715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>
                <a:off x="2547" y="2709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9707" name="Group 16"/>
            <p:cNvGrpSpPr>
              <a:grpSpLocks/>
            </p:cNvGrpSpPr>
            <p:nvPr/>
          </p:nvGrpSpPr>
          <p:grpSpPr bwMode="auto">
            <a:xfrm>
              <a:off x="4620" y="3051"/>
              <a:ext cx="559" cy="495"/>
              <a:chOff x="3447" y="2097"/>
              <a:chExt cx="559" cy="495"/>
            </a:xfrm>
          </p:grpSpPr>
          <p:sp>
            <p:nvSpPr>
              <p:cNvPr id="29727" name="Freeform 17"/>
              <p:cNvSpPr>
                <a:spLocks/>
              </p:cNvSpPr>
              <p:nvPr/>
            </p:nvSpPr>
            <p:spPr bwMode="auto">
              <a:xfrm>
                <a:off x="3447" y="2097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8" name="Freeform 18"/>
              <p:cNvSpPr>
                <a:spLocks/>
              </p:cNvSpPr>
              <p:nvPr/>
            </p:nvSpPr>
            <p:spPr bwMode="auto">
              <a:xfrm>
                <a:off x="3831" y="2103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9" name="Line 19"/>
              <p:cNvSpPr>
                <a:spLocks noChangeShapeType="1"/>
              </p:cNvSpPr>
              <p:nvPr/>
            </p:nvSpPr>
            <p:spPr bwMode="auto">
              <a:xfrm>
                <a:off x="3615" y="2097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9708" name="Group 20"/>
            <p:cNvGrpSpPr>
              <a:grpSpLocks/>
            </p:cNvGrpSpPr>
            <p:nvPr/>
          </p:nvGrpSpPr>
          <p:grpSpPr bwMode="auto">
            <a:xfrm>
              <a:off x="4560" y="1776"/>
              <a:ext cx="559" cy="495"/>
              <a:chOff x="3243" y="831"/>
              <a:chExt cx="559" cy="495"/>
            </a:xfrm>
          </p:grpSpPr>
          <p:sp>
            <p:nvSpPr>
              <p:cNvPr id="29724" name="Freeform 21"/>
              <p:cNvSpPr>
                <a:spLocks/>
              </p:cNvSpPr>
              <p:nvPr/>
            </p:nvSpPr>
            <p:spPr bwMode="auto">
              <a:xfrm>
                <a:off x="3243" y="831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5" name="Freeform 22"/>
              <p:cNvSpPr>
                <a:spLocks/>
              </p:cNvSpPr>
              <p:nvPr/>
            </p:nvSpPr>
            <p:spPr bwMode="auto">
              <a:xfrm>
                <a:off x="3627" y="837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6" name="Line 23"/>
              <p:cNvSpPr>
                <a:spLocks noChangeShapeType="1"/>
              </p:cNvSpPr>
              <p:nvPr/>
            </p:nvSpPr>
            <p:spPr bwMode="auto">
              <a:xfrm>
                <a:off x="3411" y="831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9709" name="Group 24"/>
            <p:cNvGrpSpPr>
              <a:grpSpLocks/>
            </p:cNvGrpSpPr>
            <p:nvPr/>
          </p:nvGrpSpPr>
          <p:grpSpPr bwMode="auto">
            <a:xfrm>
              <a:off x="4608" y="3669"/>
              <a:ext cx="559" cy="495"/>
              <a:chOff x="3435" y="2715"/>
              <a:chExt cx="559" cy="495"/>
            </a:xfrm>
          </p:grpSpPr>
          <p:sp>
            <p:nvSpPr>
              <p:cNvPr id="29721" name="Freeform 25"/>
              <p:cNvSpPr>
                <a:spLocks/>
              </p:cNvSpPr>
              <p:nvPr/>
            </p:nvSpPr>
            <p:spPr bwMode="auto">
              <a:xfrm>
                <a:off x="3435" y="2715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2" name="Freeform 26"/>
              <p:cNvSpPr>
                <a:spLocks/>
              </p:cNvSpPr>
              <p:nvPr/>
            </p:nvSpPr>
            <p:spPr bwMode="auto">
              <a:xfrm>
                <a:off x="3819" y="2721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3" name="Line 27"/>
              <p:cNvSpPr>
                <a:spLocks noChangeShapeType="1"/>
              </p:cNvSpPr>
              <p:nvPr/>
            </p:nvSpPr>
            <p:spPr bwMode="auto">
              <a:xfrm>
                <a:off x="3603" y="2715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29710" name="Group 28"/>
            <p:cNvGrpSpPr>
              <a:grpSpLocks/>
            </p:cNvGrpSpPr>
            <p:nvPr/>
          </p:nvGrpSpPr>
          <p:grpSpPr bwMode="auto">
            <a:xfrm>
              <a:off x="4608" y="2352"/>
              <a:ext cx="559" cy="495"/>
              <a:chOff x="3219" y="1419"/>
              <a:chExt cx="559" cy="495"/>
            </a:xfrm>
          </p:grpSpPr>
          <p:sp>
            <p:nvSpPr>
              <p:cNvPr id="29718" name="Freeform 29"/>
              <p:cNvSpPr>
                <a:spLocks/>
              </p:cNvSpPr>
              <p:nvPr/>
            </p:nvSpPr>
            <p:spPr bwMode="auto">
              <a:xfrm>
                <a:off x="3219" y="1419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19" name="Freeform 30"/>
              <p:cNvSpPr>
                <a:spLocks/>
              </p:cNvSpPr>
              <p:nvPr/>
            </p:nvSpPr>
            <p:spPr bwMode="auto">
              <a:xfrm>
                <a:off x="3603" y="1425"/>
                <a:ext cx="175" cy="489"/>
              </a:xfrm>
              <a:custGeom>
                <a:avLst/>
                <a:gdLst>
                  <a:gd name="T0" fmla="*/ 174 w 175"/>
                  <a:gd name="T1" fmla="*/ 407 h 489"/>
                  <a:gd name="T2" fmla="*/ 174 w 175"/>
                  <a:gd name="T3" fmla="*/ 412 h 489"/>
                  <a:gd name="T4" fmla="*/ 173 w 175"/>
                  <a:gd name="T5" fmla="*/ 422 h 489"/>
                  <a:gd name="T6" fmla="*/ 169 w 175"/>
                  <a:gd name="T7" fmla="*/ 432 h 489"/>
                  <a:gd name="T8" fmla="*/ 163 w 175"/>
                  <a:gd name="T9" fmla="*/ 442 h 489"/>
                  <a:gd name="T10" fmla="*/ 154 w 175"/>
                  <a:gd name="T11" fmla="*/ 453 h 489"/>
                  <a:gd name="T12" fmla="*/ 141 w 175"/>
                  <a:gd name="T13" fmla="*/ 463 h 489"/>
                  <a:gd name="T14" fmla="*/ 131 w 175"/>
                  <a:gd name="T15" fmla="*/ 469 h 489"/>
                  <a:gd name="T16" fmla="*/ 121 w 175"/>
                  <a:gd name="T17" fmla="*/ 474 h 489"/>
                  <a:gd name="T18" fmla="*/ 111 w 175"/>
                  <a:gd name="T19" fmla="*/ 478 h 489"/>
                  <a:gd name="T20" fmla="*/ 94 w 175"/>
                  <a:gd name="T21" fmla="*/ 484 h 489"/>
                  <a:gd name="T22" fmla="*/ 76 w 175"/>
                  <a:gd name="T23" fmla="*/ 486 h 489"/>
                  <a:gd name="T24" fmla="*/ 58 w 175"/>
                  <a:gd name="T25" fmla="*/ 488 h 489"/>
                  <a:gd name="T26" fmla="*/ 45 w 175"/>
                  <a:gd name="T27" fmla="*/ 486 h 489"/>
                  <a:gd name="T28" fmla="*/ 30 w 175"/>
                  <a:gd name="T29" fmla="*/ 482 h 489"/>
                  <a:gd name="T30" fmla="*/ 18 w 175"/>
                  <a:gd name="T31" fmla="*/ 476 h 489"/>
                  <a:gd name="T32" fmla="*/ 10 w 175"/>
                  <a:gd name="T33" fmla="*/ 469 h 489"/>
                  <a:gd name="T34" fmla="*/ 4 w 175"/>
                  <a:gd name="T35" fmla="*/ 459 h 489"/>
                  <a:gd name="T36" fmla="*/ 2 w 175"/>
                  <a:gd name="T37" fmla="*/ 454 h 489"/>
                  <a:gd name="T38" fmla="*/ 0 w 175"/>
                  <a:gd name="T39" fmla="*/ 443 h 489"/>
                  <a:gd name="T40" fmla="*/ 2 w 175"/>
                  <a:gd name="T41" fmla="*/ 432 h 489"/>
                  <a:gd name="T42" fmla="*/ 7 w 175"/>
                  <a:gd name="T43" fmla="*/ 420 h 489"/>
                  <a:gd name="T44" fmla="*/ 15 w 175"/>
                  <a:gd name="T45" fmla="*/ 409 h 489"/>
                  <a:gd name="T46" fmla="*/ 27 w 175"/>
                  <a:gd name="T47" fmla="*/ 398 h 489"/>
                  <a:gd name="T48" fmla="*/ 40 w 175"/>
                  <a:gd name="T49" fmla="*/ 389 h 489"/>
                  <a:gd name="T50" fmla="*/ 55 w 175"/>
                  <a:gd name="T51" fmla="*/ 381 h 489"/>
                  <a:gd name="T52" fmla="*/ 72 w 175"/>
                  <a:gd name="T53" fmla="*/ 374 h 489"/>
                  <a:gd name="T54" fmla="*/ 90 w 175"/>
                  <a:gd name="T55" fmla="*/ 371 h 489"/>
                  <a:gd name="T56" fmla="*/ 104 w 175"/>
                  <a:gd name="T57" fmla="*/ 369 h 489"/>
                  <a:gd name="T58" fmla="*/ 122 w 175"/>
                  <a:gd name="T59" fmla="*/ 370 h 489"/>
                  <a:gd name="T60" fmla="*/ 137 w 175"/>
                  <a:gd name="T61" fmla="*/ 373 h 489"/>
                  <a:gd name="T62" fmla="*/ 146 w 175"/>
                  <a:gd name="T63" fmla="*/ 376 h 489"/>
                  <a:gd name="T64" fmla="*/ 155 w 175"/>
                  <a:gd name="T65" fmla="*/ 380 h 489"/>
                  <a:gd name="T66" fmla="*/ 174 w 175"/>
                  <a:gd name="T67" fmla="*/ 0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174" y="0"/>
                    </a:moveTo>
                    <a:lnTo>
                      <a:pt x="174" y="407"/>
                    </a:lnTo>
                    <a:lnTo>
                      <a:pt x="174" y="412"/>
                    </a:lnTo>
                    <a:lnTo>
                      <a:pt x="174" y="417"/>
                    </a:lnTo>
                    <a:lnTo>
                      <a:pt x="173" y="422"/>
                    </a:lnTo>
                    <a:lnTo>
                      <a:pt x="172" y="427"/>
                    </a:lnTo>
                    <a:lnTo>
                      <a:pt x="169" y="432"/>
                    </a:lnTo>
                    <a:lnTo>
                      <a:pt x="167" y="437"/>
                    </a:lnTo>
                    <a:lnTo>
                      <a:pt x="163" y="442"/>
                    </a:lnTo>
                    <a:lnTo>
                      <a:pt x="159" y="448"/>
                    </a:lnTo>
                    <a:lnTo>
                      <a:pt x="154" y="453"/>
                    </a:lnTo>
                    <a:lnTo>
                      <a:pt x="147" y="458"/>
                    </a:lnTo>
                    <a:lnTo>
                      <a:pt x="141" y="463"/>
                    </a:lnTo>
                    <a:lnTo>
                      <a:pt x="136" y="466"/>
                    </a:lnTo>
                    <a:lnTo>
                      <a:pt x="131" y="469"/>
                    </a:lnTo>
                    <a:lnTo>
                      <a:pt x="127" y="471"/>
                    </a:lnTo>
                    <a:lnTo>
                      <a:pt x="121" y="474"/>
                    </a:lnTo>
                    <a:lnTo>
                      <a:pt x="115" y="476"/>
                    </a:lnTo>
                    <a:lnTo>
                      <a:pt x="111" y="478"/>
                    </a:lnTo>
                    <a:lnTo>
                      <a:pt x="103" y="482"/>
                    </a:lnTo>
                    <a:lnTo>
                      <a:pt x="94" y="484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8" y="488"/>
                    </a:lnTo>
                    <a:lnTo>
                      <a:pt x="51" y="487"/>
                    </a:lnTo>
                    <a:lnTo>
                      <a:pt x="45" y="486"/>
                    </a:lnTo>
                    <a:lnTo>
                      <a:pt x="37" y="484"/>
                    </a:lnTo>
                    <a:lnTo>
                      <a:pt x="30" y="482"/>
                    </a:lnTo>
                    <a:lnTo>
                      <a:pt x="24" y="479"/>
                    </a:lnTo>
                    <a:lnTo>
                      <a:pt x="18" y="476"/>
                    </a:lnTo>
                    <a:lnTo>
                      <a:pt x="14" y="473"/>
                    </a:lnTo>
                    <a:lnTo>
                      <a:pt x="10" y="469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7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3"/>
                    </a:lnTo>
                    <a:lnTo>
                      <a:pt x="0" y="437"/>
                    </a:lnTo>
                    <a:lnTo>
                      <a:pt x="2" y="432"/>
                    </a:lnTo>
                    <a:lnTo>
                      <a:pt x="4" y="426"/>
                    </a:lnTo>
                    <a:lnTo>
                      <a:pt x="7" y="420"/>
                    </a:lnTo>
                    <a:lnTo>
                      <a:pt x="11" y="415"/>
                    </a:lnTo>
                    <a:lnTo>
                      <a:pt x="15" y="409"/>
                    </a:lnTo>
                    <a:lnTo>
                      <a:pt x="21" y="403"/>
                    </a:lnTo>
                    <a:lnTo>
                      <a:pt x="27" y="398"/>
                    </a:lnTo>
                    <a:lnTo>
                      <a:pt x="33" y="393"/>
                    </a:lnTo>
                    <a:lnTo>
                      <a:pt x="40" y="389"/>
                    </a:lnTo>
                    <a:lnTo>
                      <a:pt x="48" y="384"/>
                    </a:lnTo>
                    <a:lnTo>
                      <a:pt x="55" y="381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81" y="372"/>
                    </a:lnTo>
                    <a:lnTo>
                      <a:pt x="90" y="371"/>
                    </a:lnTo>
                    <a:lnTo>
                      <a:pt x="98" y="369"/>
                    </a:lnTo>
                    <a:lnTo>
                      <a:pt x="104" y="369"/>
                    </a:lnTo>
                    <a:lnTo>
                      <a:pt x="114" y="369"/>
                    </a:lnTo>
                    <a:lnTo>
                      <a:pt x="122" y="370"/>
                    </a:lnTo>
                    <a:lnTo>
                      <a:pt x="129" y="371"/>
                    </a:lnTo>
                    <a:lnTo>
                      <a:pt x="137" y="373"/>
                    </a:lnTo>
                    <a:lnTo>
                      <a:pt x="142" y="374"/>
                    </a:lnTo>
                    <a:lnTo>
                      <a:pt x="146" y="376"/>
                    </a:lnTo>
                    <a:lnTo>
                      <a:pt x="151" y="377"/>
                    </a:lnTo>
                    <a:lnTo>
                      <a:pt x="155" y="380"/>
                    </a:lnTo>
                    <a:lnTo>
                      <a:pt x="155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9720" name="Line 31"/>
              <p:cNvSpPr>
                <a:spLocks noChangeShapeType="1"/>
              </p:cNvSpPr>
              <p:nvPr/>
            </p:nvSpPr>
            <p:spPr bwMode="auto">
              <a:xfrm>
                <a:off x="3387" y="1419"/>
                <a:ext cx="37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med" len="sm"/>
                <a:tailEnd type="none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29711" name="Freeform 32"/>
            <p:cNvSpPr>
              <a:spLocks/>
            </p:cNvSpPr>
            <p:nvPr/>
          </p:nvSpPr>
          <p:spPr bwMode="auto">
            <a:xfrm>
              <a:off x="5376" y="1776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2" name="Freeform 33"/>
            <p:cNvSpPr>
              <a:spLocks/>
            </p:cNvSpPr>
            <p:nvPr/>
          </p:nvSpPr>
          <p:spPr bwMode="auto">
            <a:xfrm>
              <a:off x="4272" y="1776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3" name="Freeform 34"/>
            <p:cNvSpPr>
              <a:spLocks/>
            </p:cNvSpPr>
            <p:nvPr/>
          </p:nvSpPr>
          <p:spPr bwMode="auto">
            <a:xfrm>
              <a:off x="4320" y="2352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4" name="Freeform 35"/>
            <p:cNvSpPr>
              <a:spLocks/>
            </p:cNvSpPr>
            <p:nvPr/>
          </p:nvSpPr>
          <p:spPr bwMode="auto">
            <a:xfrm>
              <a:off x="3621" y="2334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5" name="Freeform 36"/>
            <p:cNvSpPr>
              <a:spLocks/>
            </p:cNvSpPr>
            <p:nvPr/>
          </p:nvSpPr>
          <p:spPr bwMode="auto">
            <a:xfrm>
              <a:off x="4299" y="3054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6" name="Freeform 37"/>
            <p:cNvSpPr>
              <a:spLocks/>
            </p:cNvSpPr>
            <p:nvPr/>
          </p:nvSpPr>
          <p:spPr bwMode="auto">
            <a:xfrm>
              <a:off x="5355" y="3654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9717" name="Freeform 38"/>
            <p:cNvSpPr>
              <a:spLocks/>
            </p:cNvSpPr>
            <p:nvPr/>
          </p:nvSpPr>
          <p:spPr bwMode="auto">
            <a:xfrm>
              <a:off x="5373" y="3060"/>
              <a:ext cx="175" cy="489"/>
            </a:xfrm>
            <a:custGeom>
              <a:avLst/>
              <a:gdLst>
                <a:gd name="T0" fmla="*/ 174 w 175"/>
                <a:gd name="T1" fmla="*/ 407 h 489"/>
                <a:gd name="T2" fmla="*/ 174 w 175"/>
                <a:gd name="T3" fmla="*/ 412 h 489"/>
                <a:gd name="T4" fmla="*/ 173 w 175"/>
                <a:gd name="T5" fmla="*/ 422 h 489"/>
                <a:gd name="T6" fmla="*/ 169 w 175"/>
                <a:gd name="T7" fmla="*/ 432 h 489"/>
                <a:gd name="T8" fmla="*/ 163 w 175"/>
                <a:gd name="T9" fmla="*/ 442 h 489"/>
                <a:gd name="T10" fmla="*/ 154 w 175"/>
                <a:gd name="T11" fmla="*/ 453 h 489"/>
                <a:gd name="T12" fmla="*/ 141 w 175"/>
                <a:gd name="T13" fmla="*/ 463 h 489"/>
                <a:gd name="T14" fmla="*/ 131 w 175"/>
                <a:gd name="T15" fmla="*/ 469 h 489"/>
                <a:gd name="T16" fmla="*/ 121 w 175"/>
                <a:gd name="T17" fmla="*/ 474 h 489"/>
                <a:gd name="T18" fmla="*/ 111 w 175"/>
                <a:gd name="T19" fmla="*/ 478 h 489"/>
                <a:gd name="T20" fmla="*/ 94 w 175"/>
                <a:gd name="T21" fmla="*/ 484 h 489"/>
                <a:gd name="T22" fmla="*/ 76 w 175"/>
                <a:gd name="T23" fmla="*/ 486 h 489"/>
                <a:gd name="T24" fmla="*/ 58 w 175"/>
                <a:gd name="T25" fmla="*/ 488 h 489"/>
                <a:gd name="T26" fmla="*/ 45 w 175"/>
                <a:gd name="T27" fmla="*/ 486 h 489"/>
                <a:gd name="T28" fmla="*/ 30 w 175"/>
                <a:gd name="T29" fmla="*/ 482 h 489"/>
                <a:gd name="T30" fmla="*/ 18 w 175"/>
                <a:gd name="T31" fmla="*/ 476 h 489"/>
                <a:gd name="T32" fmla="*/ 10 w 175"/>
                <a:gd name="T33" fmla="*/ 469 h 489"/>
                <a:gd name="T34" fmla="*/ 4 w 175"/>
                <a:gd name="T35" fmla="*/ 459 h 489"/>
                <a:gd name="T36" fmla="*/ 2 w 175"/>
                <a:gd name="T37" fmla="*/ 454 h 489"/>
                <a:gd name="T38" fmla="*/ 0 w 175"/>
                <a:gd name="T39" fmla="*/ 443 h 489"/>
                <a:gd name="T40" fmla="*/ 2 w 175"/>
                <a:gd name="T41" fmla="*/ 432 h 489"/>
                <a:gd name="T42" fmla="*/ 7 w 175"/>
                <a:gd name="T43" fmla="*/ 420 h 489"/>
                <a:gd name="T44" fmla="*/ 15 w 175"/>
                <a:gd name="T45" fmla="*/ 409 h 489"/>
                <a:gd name="T46" fmla="*/ 27 w 175"/>
                <a:gd name="T47" fmla="*/ 398 h 489"/>
                <a:gd name="T48" fmla="*/ 40 w 175"/>
                <a:gd name="T49" fmla="*/ 389 h 489"/>
                <a:gd name="T50" fmla="*/ 55 w 175"/>
                <a:gd name="T51" fmla="*/ 381 h 489"/>
                <a:gd name="T52" fmla="*/ 72 w 175"/>
                <a:gd name="T53" fmla="*/ 374 h 489"/>
                <a:gd name="T54" fmla="*/ 90 w 175"/>
                <a:gd name="T55" fmla="*/ 371 h 489"/>
                <a:gd name="T56" fmla="*/ 104 w 175"/>
                <a:gd name="T57" fmla="*/ 369 h 489"/>
                <a:gd name="T58" fmla="*/ 122 w 175"/>
                <a:gd name="T59" fmla="*/ 370 h 489"/>
                <a:gd name="T60" fmla="*/ 137 w 175"/>
                <a:gd name="T61" fmla="*/ 373 h 489"/>
                <a:gd name="T62" fmla="*/ 146 w 175"/>
                <a:gd name="T63" fmla="*/ 376 h 489"/>
                <a:gd name="T64" fmla="*/ 155 w 175"/>
                <a:gd name="T65" fmla="*/ 380 h 489"/>
                <a:gd name="T66" fmla="*/ 174 w 175"/>
                <a:gd name="T67" fmla="*/ 0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174" y="0"/>
                  </a:moveTo>
                  <a:lnTo>
                    <a:pt x="174" y="407"/>
                  </a:lnTo>
                  <a:lnTo>
                    <a:pt x="174" y="412"/>
                  </a:lnTo>
                  <a:lnTo>
                    <a:pt x="174" y="417"/>
                  </a:lnTo>
                  <a:lnTo>
                    <a:pt x="173" y="422"/>
                  </a:lnTo>
                  <a:lnTo>
                    <a:pt x="172" y="427"/>
                  </a:lnTo>
                  <a:lnTo>
                    <a:pt x="169" y="432"/>
                  </a:lnTo>
                  <a:lnTo>
                    <a:pt x="167" y="437"/>
                  </a:lnTo>
                  <a:lnTo>
                    <a:pt x="163" y="442"/>
                  </a:lnTo>
                  <a:lnTo>
                    <a:pt x="159" y="448"/>
                  </a:lnTo>
                  <a:lnTo>
                    <a:pt x="154" y="453"/>
                  </a:lnTo>
                  <a:lnTo>
                    <a:pt x="147" y="458"/>
                  </a:lnTo>
                  <a:lnTo>
                    <a:pt x="141" y="463"/>
                  </a:lnTo>
                  <a:lnTo>
                    <a:pt x="136" y="466"/>
                  </a:lnTo>
                  <a:lnTo>
                    <a:pt x="131" y="469"/>
                  </a:lnTo>
                  <a:lnTo>
                    <a:pt x="127" y="471"/>
                  </a:lnTo>
                  <a:lnTo>
                    <a:pt x="121" y="474"/>
                  </a:lnTo>
                  <a:lnTo>
                    <a:pt x="115" y="476"/>
                  </a:lnTo>
                  <a:lnTo>
                    <a:pt x="111" y="478"/>
                  </a:lnTo>
                  <a:lnTo>
                    <a:pt x="103" y="482"/>
                  </a:lnTo>
                  <a:lnTo>
                    <a:pt x="94" y="484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8" y="488"/>
                  </a:lnTo>
                  <a:lnTo>
                    <a:pt x="51" y="487"/>
                  </a:lnTo>
                  <a:lnTo>
                    <a:pt x="45" y="486"/>
                  </a:lnTo>
                  <a:lnTo>
                    <a:pt x="37" y="484"/>
                  </a:lnTo>
                  <a:lnTo>
                    <a:pt x="30" y="482"/>
                  </a:lnTo>
                  <a:lnTo>
                    <a:pt x="24" y="479"/>
                  </a:lnTo>
                  <a:lnTo>
                    <a:pt x="18" y="476"/>
                  </a:lnTo>
                  <a:lnTo>
                    <a:pt x="14" y="473"/>
                  </a:lnTo>
                  <a:lnTo>
                    <a:pt x="10" y="469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7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4" y="426"/>
                  </a:lnTo>
                  <a:lnTo>
                    <a:pt x="7" y="420"/>
                  </a:lnTo>
                  <a:lnTo>
                    <a:pt x="11" y="415"/>
                  </a:lnTo>
                  <a:lnTo>
                    <a:pt x="15" y="409"/>
                  </a:lnTo>
                  <a:lnTo>
                    <a:pt x="21" y="403"/>
                  </a:lnTo>
                  <a:lnTo>
                    <a:pt x="27" y="398"/>
                  </a:lnTo>
                  <a:lnTo>
                    <a:pt x="33" y="393"/>
                  </a:lnTo>
                  <a:lnTo>
                    <a:pt x="40" y="389"/>
                  </a:lnTo>
                  <a:lnTo>
                    <a:pt x="48" y="384"/>
                  </a:lnTo>
                  <a:lnTo>
                    <a:pt x="55" y="381"/>
                  </a:lnTo>
                  <a:lnTo>
                    <a:pt x="63" y="377"/>
                  </a:lnTo>
                  <a:lnTo>
                    <a:pt x="72" y="374"/>
                  </a:lnTo>
                  <a:lnTo>
                    <a:pt x="81" y="372"/>
                  </a:lnTo>
                  <a:lnTo>
                    <a:pt x="90" y="371"/>
                  </a:lnTo>
                  <a:lnTo>
                    <a:pt x="98" y="369"/>
                  </a:lnTo>
                  <a:lnTo>
                    <a:pt x="104" y="369"/>
                  </a:lnTo>
                  <a:lnTo>
                    <a:pt x="114" y="369"/>
                  </a:lnTo>
                  <a:lnTo>
                    <a:pt x="122" y="370"/>
                  </a:lnTo>
                  <a:lnTo>
                    <a:pt x="129" y="371"/>
                  </a:lnTo>
                  <a:lnTo>
                    <a:pt x="137" y="373"/>
                  </a:lnTo>
                  <a:lnTo>
                    <a:pt x="142" y="374"/>
                  </a:lnTo>
                  <a:lnTo>
                    <a:pt x="146" y="376"/>
                  </a:lnTo>
                  <a:lnTo>
                    <a:pt x="151" y="377"/>
                  </a:lnTo>
                  <a:lnTo>
                    <a:pt x="155" y="380"/>
                  </a:lnTo>
                  <a:lnTo>
                    <a:pt x="155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6" name="Управляющая кнопка: возврат 45">
            <a:hlinkClick r:id="rId3" action="ppaction://hlinksldjump" highlightClick="1"/>
          </p:cNvPr>
          <p:cNvSpPr/>
          <p:nvPr/>
        </p:nvSpPr>
        <p:spPr>
          <a:xfrm>
            <a:off x="8617662" y="6323161"/>
            <a:ext cx="360000" cy="360000"/>
          </a:xfrm>
          <a:prstGeom prst="actionButtonReturn">
            <a:avLst/>
          </a:prstGeom>
          <a:solidFill>
            <a:schemeClr val="bg1"/>
          </a:solidFill>
          <a:ln w="31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44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560613" y="3594019"/>
            <a:ext cx="3624943" cy="806709"/>
            <a:chOff x="517070" y="3606269"/>
            <a:chExt cx="3624943" cy="806709"/>
          </a:xfrm>
        </p:grpSpPr>
        <p:sp>
          <p:nvSpPr>
            <p:cNvPr id="92" name="Прямоугольник с двумя скругленными противолежащими углами 91"/>
            <p:cNvSpPr/>
            <p:nvPr/>
          </p:nvSpPr>
          <p:spPr>
            <a:xfrm flipH="1">
              <a:off x="517070" y="3606269"/>
              <a:ext cx="3499758" cy="806709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771" name="Text Box 3"/>
            <p:cNvSpPr txBox="1">
              <a:spLocks noChangeArrowheads="1"/>
            </p:cNvSpPr>
            <p:nvPr/>
          </p:nvSpPr>
          <p:spPr bwMode="auto">
            <a:xfrm>
              <a:off x="560613" y="3690123"/>
              <a:ext cx="3581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«Моя Россия»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38841" y="1950578"/>
            <a:ext cx="3603172" cy="806709"/>
            <a:chOff x="538841" y="1961467"/>
            <a:chExt cx="3603172" cy="806709"/>
          </a:xfrm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 flipH="1">
              <a:off x="538841" y="1961467"/>
              <a:ext cx="3499758" cy="806709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772" name="Text Box 4"/>
            <p:cNvSpPr txBox="1">
              <a:spLocks noChangeArrowheads="1"/>
            </p:cNvSpPr>
            <p:nvPr/>
          </p:nvSpPr>
          <p:spPr bwMode="auto">
            <a:xfrm>
              <a:off x="560613" y="2059388"/>
              <a:ext cx="3581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«Чему учат в школе»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38841" y="5165426"/>
            <a:ext cx="3603172" cy="806709"/>
            <a:chOff x="538841" y="5260090"/>
            <a:chExt cx="3603172" cy="806709"/>
          </a:xfrm>
        </p:grpSpPr>
        <p:sp>
          <p:nvSpPr>
            <p:cNvPr id="93" name="Прямоугольник с двумя скругленными противолежащими углами 92"/>
            <p:cNvSpPr/>
            <p:nvPr/>
          </p:nvSpPr>
          <p:spPr>
            <a:xfrm flipH="1">
              <a:off x="538841" y="5260090"/>
              <a:ext cx="3499758" cy="806709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560613" y="5386694"/>
              <a:ext cx="3581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«Пёстрый </a:t>
              </a:r>
              <a:r>
                <a:rPr lang="ru-RU" altLang="ru-RU" sz="2800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колпачок»</a:t>
              </a:r>
              <a:endParaRPr lang="ru-RU" altLang="ru-RU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782800" y="3195983"/>
            <a:ext cx="2888928" cy="1508760"/>
            <a:chOff x="300101" y="3337719"/>
            <a:chExt cx="3209920" cy="1676400"/>
          </a:xfrm>
        </p:grpSpPr>
        <p:sp>
          <p:nvSpPr>
            <p:cNvPr id="83" name="Прямоугольник с двумя скругленными противолежащими углами 82"/>
            <p:cNvSpPr/>
            <p:nvPr/>
          </p:nvSpPr>
          <p:spPr>
            <a:xfrm>
              <a:off x="300101" y="3337719"/>
              <a:ext cx="3209920" cy="16764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94341" y="3538503"/>
              <a:ext cx="2926187" cy="1191764"/>
              <a:chOff x="394341" y="3538503"/>
              <a:chExt cx="2926187" cy="1191764"/>
            </a:xfrm>
          </p:grpSpPr>
          <p:grpSp>
            <p:nvGrpSpPr>
              <p:cNvPr id="32775" name="Group 7"/>
              <p:cNvGrpSpPr>
                <a:grpSpLocks/>
              </p:cNvGrpSpPr>
              <p:nvPr/>
            </p:nvGrpSpPr>
            <p:grpSpPr bwMode="auto">
              <a:xfrm>
                <a:off x="2274645" y="3544553"/>
                <a:ext cx="573426" cy="485981"/>
                <a:chOff x="1158" y="1900"/>
                <a:chExt cx="301" cy="241"/>
              </a:xfrm>
            </p:grpSpPr>
            <p:sp>
              <p:nvSpPr>
                <p:cNvPr id="32843" name="Freeform 8"/>
                <p:cNvSpPr>
                  <a:spLocks/>
                </p:cNvSpPr>
                <p:nvPr/>
              </p:nvSpPr>
              <p:spPr bwMode="auto">
                <a:xfrm>
                  <a:off x="1158" y="1900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1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7 w 95"/>
                    <a:gd name="T9" fmla="*/ 215 h 238"/>
                    <a:gd name="T10" fmla="*/ 83 w 95"/>
                    <a:gd name="T11" fmla="*/ 221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59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5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4 h 238"/>
                    <a:gd name="T36" fmla="*/ 1 w 95"/>
                    <a:gd name="T37" fmla="*/ 221 h 238"/>
                    <a:gd name="T38" fmla="*/ 0 w 95"/>
                    <a:gd name="T39" fmla="*/ 216 h 238"/>
                    <a:gd name="T40" fmla="*/ 1 w 95"/>
                    <a:gd name="T41" fmla="*/ 210 h 238"/>
                    <a:gd name="T42" fmla="*/ 3 w 95"/>
                    <a:gd name="T43" fmla="*/ 205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6 h 238"/>
                    <a:gd name="T52" fmla="*/ 38 w 95"/>
                    <a:gd name="T53" fmla="*/ 182 h 238"/>
                    <a:gd name="T54" fmla="*/ 48 w 95"/>
                    <a:gd name="T55" fmla="*/ 181 h 238"/>
                    <a:gd name="T56" fmla="*/ 56 w 95"/>
                    <a:gd name="T57" fmla="*/ 180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3" y="198"/>
                      </a:lnTo>
                      <a:lnTo>
                        <a:pt x="94" y="201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3" y="221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5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4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6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6"/>
                      </a:lnTo>
                      <a:lnTo>
                        <a:pt x="34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1"/>
                      </a:lnTo>
                      <a:lnTo>
                        <a:pt x="52" y="180"/>
                      </a:lnTo>
                      <a:lnTo>
                        <a:pt x="56" y="180"/>
                      </a:lnTo>
                      <a:lnTo>
                        <a:pt x="61" y="180"/>
                      </a:lnTo>
                      <a:lnTo>
                        <a:pt x="65" y="180"/>
                      </a:lnTo>
                      <a:lnTo>
                        <a:pt x="69" y="181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44" name="Freeform 9"/>
                <p:cNvSpPr>
                  <a:spLocks/>
                </p:cNvSpPr>
                <p:nvPr/>
              </p:nvSpPr>
              <p:spPr bwMode="auto">
                <a:xfrm>
                  <a:off x="1365" y="1903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1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1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4 h 238"/>
                    <a:gd name="T36" fmla="*/ 0 w 94"/>
                    <a:gd name="T37" fmla="*/ 221 h 238"/>
                    <a:gd name="T38" fmla="*/ 0 w 94"/>
                    <a:gd name="T39" fmla="*/ 216 h 238"/>
                    <a:gd name="T40" fmla="*/ 0 w 94"/>
                    <a:gd name="T41" fmla="*/ 210 h 238"/>
                    <a:gd name="T42" fmla="*/ 3 w 94"/>
                    <a:gd name="T43" fmla="*/ 205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6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1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4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6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6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45" name="Line 10"/>
                <p:cNvSpPr>
                  <a:spLocks noChangeShapeType="1"/>
                </p:cNvSpPr>
                <p:nvPr/>
              </p:nvSpPr>
              <p:spPr bwMode="auto">
                <a:xfrm>
                  <a:off x="1248" y="1900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77" name="Group 15"/>
              <p:cNvGrpSpPr>
                <a:grpSpLocks/>
              </p:cNvGrpSpPr>
              <p:nvPr/>
            </p:nvGrpSpPr>
            <p:grpSpPr bwMode="auto">
              <a:xfrm>
                <a:off x="1331635" y="4228153"/>
                <a:ext cx="573426" cy="485981"/>
                <a:chOff x="663" y="2239"/>
                <a:chExt cx="301" cy="241"/>
              </a:xfrm>
            </p:grpSpPr>
            <p:sp>
              <p:nvSpPr>
                <p:cNvPr id="32837" name="Freeform 16"/>
                <p:cNvSpPr>
                  <a:spLocks/>
                </p:cNvSpPr>
                <p:nvPr/>
              </p:nvSpPr>
              <p:spPr bwMode="auto">
                <a:xfrm>
                  <a:off x="663" y="2239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0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0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3 h 238"/>
                    <a:gd name="T36" fmla="*/ 0 w 94"/>
                    <a:gd name="T37" fmla="*/ 221 h 238"/>
                    <a:gd name="T38" fmla="*/ 0 w 94"/>
                    <a:gd name="T39" fmla="*/ 215 h 238"/>
                    <a:gd name="T40" fmla="*/ 0 w 94"/>
                    <a:gd name="T41" fmla="*/ 210 h 238"/>
                    <a:gd name="T42" fmla="*/ 3 w 94"/>
                    <a:gd name="T43" fmla="*/ 204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5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0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3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4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8" name="Freeform 17"/>
                <p:cNvSpPr>
                  <a:spLocks/>
                </p:cNvSpPr>
                <p:nvPr/>
              </p:nvSpPr>
              <p:spPr bwMode="auto">
                <a:xfrm>
                  <a:off x="869" y="2242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2 h 238"/>
                    <a:gd name="T20" fmla="*/ 51 w 95"/>
                    <a:gd name="T21" fmla="*/ 235 h 238"/>
                    <a:gd name="T22" fmla="*/ 41 w 95"/>
                    <a:gd name="T23" fmla="*/ 236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2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2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1" y="236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8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2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3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1" y="183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9" name="Line 18"/>
                <p:cNvSpPr>
                  <a:spLocks noChangeShapeType="1"/>
                </p:cNvSpPr>
                <p:nvPr/>
              </p:nvSpPr>
              <p:spPr bwMode="auto">
                <a:xfrm>
                  <a:off x="753" y="2239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78" name="Group 19"/>
              <p:cNvGrpSpPr>
                <a:grpSpLocks/>
              </p:cNvGrpSpPr>
              <p:nvPr/>
            </p:nvGrpSpPr>
            <p:grpSpPr bwMode="auto">
              <a:xfrm>
                <a:off x="394341" y="4210004"/>
                <a:ext cx="575331" cy="485981"/>
                <a:chOff x="171" y="2230"/>
                <a:chExt cx="302" cy="241"/>
              </a:xfrm>
            </p:grpSpPr>
            <p:sp>
              <p:nvSpPr>
                <p:cNvPr id="32834" name="Freeform 20"/>
                <p:cNvSpPr>
                  <a:spLocks/>
                </p:cNvSpPr>
                <p:nvPr/>
              </p:nvSpPr>
              <p:spPr bwMode="auto">
                <a:xfrm>
                  <a:off x="171" y="2230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5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5" name="Freeform 21"/>
                <p:cNvSpPr>
                  <a:spLocks/>
                </p:cNvSpPr>
                <p:nvPr/>
              </p:nvSpPr>
              <p:spPr bwMode="auto">
                <a:xfrm>
                  <a:off x="378" y="2233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3 w 95"/>
                    <a:gd name="T43" fmla="*/ 204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5 h 238"/>
                    <a:gd name="T52" fmla="*/ 39 w 95"/>
                    <a:gd name="T53" fmla="*/ 182 h 238"/>
                    <a:gd name="T54" fmla="*/ 48 w 95"/>
                    <a:gd name="T55" fmla="*/ 180 h 238"/>
                    <a:gd name="T56" fmla="*/ 56 w 95"/>
                    <a:gd name="T57" fmla="*/ 179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3" y="198"/>
                      </a:lnTo>
                      <a:lnTo>
                        <a:pt x="94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8" y="215"/>
                      </a:lnTo>
                      <a:lnTo>
                        <a:pt x="85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3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6" name="Line 22"/>
                <p:cNvSpPr>
                  <a:spLocks noChangeShapeType="1"/>
                </p:cNvSpPr>
                <p:nvPr/>
              </p:nvSpPr>
              <p:spPr bwMode="auto">
                <a:xfrm>
                  <a:off x="261" y="2230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79" name="Group 23"/>
              <p:cNvGrpSpPr>
                <a:grpSpLocks/>
              </p:cNvGrpSpPr>
              <p:nvPr/>
            </p:nvGrpSpPr>
            <p:grpSpPr bwMode="auto">
              <a:xfrm>
                <a:off x="413392" y="3538503"/>
                <a:ext cx="573426" cy="485981"/>
                <a:chOff x="181" y="1897"/>
                <a:chExt cx="301" cy="241"/>
              </a:xfrm>
            </p:grpSpPr>
            <p:sp>
              <p:nvSpPr>
                <p:cNvPr id="32831" name="Freeform 24"/>
                <p:cNvSpPr>
                  <a:spLocks/>
                </p:cNvSpPr>
                <p:nvPr/>
              </p:nvSpPr>
              <p:spPr bwMode="auto">
                <a:xfrm>
                  <a:off x="181" y="1897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7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0 h 238"/>
                    <a:gd name="T18" fmla="*/ 59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3 w 95"/>
                    <a:gd name="T43" fmla="*/ 204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5 h 238"/>
                    <a:gd name="T52" fmla="*/ 38 w 95"/>
                    <a:gd name="T53" fmla="*/ 182 h 238"/>
                    <a:gd name="T54" fmla="*/ 48 w 95"/>
                    <a:gd name="T55" fmla="*/ 180 h 238"/>
                    <a:gd name="T56" fmla="*/ 56 w 95"/>
                    <a:gd name="T57" fmla="*/ 179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3" y="198"/>
                      </a:lnTo>
                      <a:lnTo>
                        <a:pt x="94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3" y="204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4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2" name="Freeform 25"/>
                <p:cNvSpPr>
                  <a:spLocks/>
                </p:cNvSpPr>
                <p:nvPr/>
              </p:nvSpPr>
              <p:spPr bwMode="auto">
                <a:xfrm>
                  <a:off x="387" y="1900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2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6 w 95"/>
                    <a:gd name="T17" fmla="*/ 230 h 238"/>
                    <a:gd name="T18" fmla="*/ 60 w 95"/>
                    <a:gd name="T19" fmla="*/ 232 h 238"/>
                    <a:gd name="T20" fmla="*/ 51 w 95"/>
                    <a:gd name="T21" fmla="*/ 235 h 238"/>
                    <a:gd name="T22" fmla="*/ 42 w 95"/>
                    <a:gd name="T23" fmla="*/ 236 h 238"/>
                    <a:gd name="T24" fmla="*/ 32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6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9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2" y="210"/>
                      </a:lnTo>
                      <a:lnTo>
                        <a:pt x="90" y="212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4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6" y="230"/>
                      </a:lnTo>
                      <a:lnTo>
                        <a:pt x="62" y="232"/>
                      </a:lnTo>
                      <a:lnTo>
                        <a:pt x="60" y="232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2" y="236"/>
                      </a:lnTo>
                      <a:lnTo>
                        <a:pt x="37" y="237"/>
                      </a:lnTo>
                      <a:lnTo>
                        <a:pt x="32" y="237"/>
                      </a:lnTo>
                      <a:lnTo>
                        <a:pt x="28" y="237"/>
                      </a:lnTo>
                      <a:lnTo>
                        <a:pt x="24" y="236"/>
                      </a:lnTo>
                      <a:lnTo>
                        <a:pt x="21" y="235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6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1" y="218"/>
                      </a:lnTo>
                      <a:lnTo>
                        <a:pt x="0" y="215"/>
                      </a:lnTo>
                      <a:lnTo>
                        <a:pt x="1" y="212"/>
                      </a:lnTo>
                      <a:lnTo>
                        <a:pt x="1" y="210"/>
                      </a:lnTo>
                      <a:lnTo>
                        <a:pt x="3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9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3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2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2" y="183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3" name="Line 26"/>
                <p:cNvSpPr>
                  <a:spLocks noChangeShapeType="1"/>
                </p:cNvSpPr>
                <p:nvPr/>
              </p:nvSpPr>
              <p:spPr bwMode="auto">
                <a:xfrm>
                  <a:off x="271" y="1897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81" name="Group 31"/>
              <p:cNvGrpSpPr>
                <a:grpSpLocks/>
              </p:cNvGrpSpPr>
              <p:nvPr/>
            </p:nvGrpSpPr>
            <p:grpSpPr bwMode="auto">
              <a:xfrm>
                <a:off x="1364021" y="3544553"/>
                <a:ext cx="575331" cy="485981"/>
                <a:chOff x="680" y="1900"/>
                <a:chExt cx="302" cy="241"/>
              </a:xfrm>
            </p:grpSpPr>
            <p:sp>
              <p:nvSpPr>
                <p:cNvPr id="32825" name="Freeform 32"/>
                <p:cNvSpPr>
                  <a:spLocks/>
                </p:cNvSpPr>
                <p:nvPr/>
              </p:nvSpPr>
              <p:spPr bwMode="auto">
                <a:xfrm>
                  <a:off x="680" y="1900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5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6" name="Freeform 33"/>
                <p:cNvSpPr>
                  <a:spLocks/>
                </p:cNvSpPr>
                <p:nvPr/>
              </p:nvSpPr>
              <p:spPr bwMode="auto">
                <a:xfrm>
                  <a:off x="887" y="1903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5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3" y="181"/>
                      </a:lnTo>
                      <a:lnTo>
                        <a:pt x="49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7" name="Line 34"/>
                <p:cNvSpPr>
                  <a:spLocks noChangeShapeType="1"/>
                </p:cNvSpPr>
                <p:nvPr/>
              </p:nvSpPr>
              <p:spPr bwMode="auto">
                <a:xfrm>
                  <a:off x="771" y="1900"/>
                  <a:ext cx="20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32782" name="Freeform 35"/>
              <p:cNvSpPr>
                <a:spLocks/>
              </p:cNvSpPr>
              <p:nvPr/>
            </p:nvSpPr>
            <p:spPr bwMode="auto">
              <a:xfrm>
                <a:off x="3128116" y="4250335"/>
                <a:ext cx="180982" cy="479932"/>
              </a:xfrm>
              <a:custGeom>
                <a:avLst/>
                <a:gdLst>
                  <a:gd name="T0" fmla="*/ 94 w 95"/>
                  <a:gd name="T1" fmla="*/ 198 h 238"/>
                  <a:gd name="T2" fmla="*/ 94 w 95"/>
                  <a:gd name="T3" fmla="*/ 200 h 238"/>
                  <a:gd name="T4" fmla="*/ 93 w 95"/>
                  <a:gd name="T5" fmla="*/ 205 h 238"/>
                  <a:gd name="T6" fmla="*/ 91 w 95"/>
                  <a:gd name="T7" fmla="*/ 210 h 238"/>
                  <a:gd name="T8" fmla="*/ 88 w 95"/>
                  <a:gd name="T9" fmla="*/ 215 h 238"/>
                  <a:gd name="T10" fmla="*/ 83 w 95"/>
                  <a:gd name="T11" fmla="*/ 220 h 238"/>
                  <a:gd name="T12" fmla="*/ 76 w 95"/>
                  <a:gd name="T13" fmla="*/ 225 h 238"/>
                  <a:gd name="T14" fmla="*/ 70 w 95"/>
                  <a:gd name="T15" fmla="*/ 228 h 238"/>
                  <a:gd name="T16" fmla="*/ 65 w 95"/>
                  <a:gd name="T17" fmla="*/ 230 h 238"/>
                  <a:gd name="T18" fmla="*/ 60 w 95"/>
                  <a:gd name="T19" fmla="*/ 232 h 238"/>
                  <a:gd name="T20" fmla="*/ 50 w 95"/>
                  <a:gd name="T21" fmla="*/ 235 h 238"/>
                  <a:gd name="T22" fmla="*/ 41 w 95"/>
                  <a:gd name="T23" fmla="*/ 236 h 238"/>
                  <a:gd name="T24" fmla="*/ 31 w 95"/>
                  <a:gd name="T25" fmla="*/ 237 h 238"/>
                  <a:gd name="T26" fmla="*/ 24 w 95"/>
                  <a:gd name="T27" fmla="*/ 236 h 238"/>
                  <a:gd name="T28" fmla="*/ 16 w 95"/>
                  <a:gd name="T29" fmla="*/ 234 h 238"/>
                  <a:gd name="T30" fmla="*/ 10 w 95"/>
                  <a:gd name="T31" fmla="*/ 231 h 238"/>
                  <a:gd name="T32" fmla="*/ 5 w 95"/>
                  <a:gd name="T33" fmla="*/ 228 h 238"/>
                  <a:gd name="T34" fmla="*/ 2 w 95"/>
                  <a:gd name="T35" fmla="*/ 223 h 238"/>
                  <a:gd name="T36" fmla="*/ 1 w 95"/>
                  <a:gd name="T37" fmla="*/ 221 h 238"/>
                  <a:gd name="T38" fmla="*/ 0 w 95"/>
                  <a:gd name="T39" fmla="*/ 215 h 238"/>
                  <a:gd name="T40" fmla="*/ 1 w 95"/>
                  <a:gd name="T41" fmla="*/ 210 h 238"/>
                  <a:gd name="T42" fmla="*/ 4 w 95"/>
                  <a:gd name="T43" fmla="*/ 204 h 238"/>
                  <a:gd name="T44" fmla="*/ 8 w 95"/>
                  <a:gd name="T45" fmla="*/ 199 h 238"/>
                  <a:gd name="T46" fmla="*/ 15 w 95"/>
                  <a:gd name="T47" fmla="*/ 193 h 238"/>
                  <a:gd name="T48" fmla="*/ 22 w 95"/>
                  <a:gd name="T49" fmla="*/ 189 h 238"/>
                  <a:gd name="T50" fmla="*/ 30 w 95"/>
                  <a:gd name="T51" fmla="*/ 185 h 238"/>
                  <a:gd name="T52" fmla="*/ 39 w 95"/>
                  <a:gd name="T53" fmla="*/ 182 h 238"/>
                  <a:gd name="T54" fmla="*/ 49 w 95"/>
                  <a:gd name="T55" fmla="*/ 180 h 238"/>
                  <a:gd name="T56" fmla="*/ 56 w 95"/>
                  <a:gd name="T57" fmla="*/ 179 h 238"/>
                  <a:gd name="T58" fmla="*/ 66 w 95"/>
                  <a:gd name="T59" fmla="*/ 179 h 238"/>
                  <a:gd name="T60" fmla="*/ 74 w 95"/>
                  <a:gd name="T61" fmla="*/ 181 h 238"/>
                  <a:gd name="T62" fmla="*/ 79 w 95"/>
                  <a:gd name="T63" fmla="*/ 182 h 238"/>
                  <a:gd name="T64" fmla="*/ 83 w 95"/>
                  <a:gd name="T65" fmla="*/ 184 h 238"/>
                  <a:gd name="T66" fmla="*/ 94 w 95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238">
                    <a:moveTo>
                      <a:pt x="94" y="0"/>
                    </a:moveTo>
                    <a:lnTo>
                      <a:pt x="94" y="198"/>
                    </a:lnTo>
                    <a:lnTo>
                      <a:pt x="94" y="200"/>
                    </a:lnTo>
                    <a:lnTo>
                      <a:pt x="94" y="202"/>
                    </a:lnTo>
                    <a:lnTo>
                      <a:pt x="93" y="205"/>
                    </a:lnTo>
                    <a:lnTo>
                      <a:pt x="93" y="207"/>
                    </a:lnTo>
                    <a:lnTo>
                      <a:pt x="91" y="210"/>
                    </a:lnTo>
                    <a:lnTo>
                      <a:pt x="90" y="212"/>
                    </a:lnTo>
                    <a:lnTo>
                      <a:pt x="88" y="215"/>
                    </a:lnTo>
                    <a:lnTo>
                      <a:pt x="86" y="217"/>
                    </a:lnTo>
                    <a:lnTo>
                      <a:pt x="83" y="220"/>
                    </a:lnTo>
                    <a:lnTo>
                      <a:pt x="79" y="223"/>
                    </a:lnTo>
                    <a:lnTo>
                      <a:pt x="76" y="225"/>
                    </a:lnTo>
                    <a:lnTo>
                      <a:pt x="73" y="226"/>
                    </a:lnTo>
                    <a:lnTo>
                      <a:pt x="70" y="228"/>
                    </a:lnTo>
                    <a:lnTo>
                      <a:pt x="68" y="229"/>
                    </a:lnTo>
                    <a:lnTo>
                      <a:pt x="65" y="230"/>
                    </a:lnTo>
                    <a:lnTo>
                      <a:pt x="62" y="231"/>
                    </a:lnTo>
                    <a:lnTo>
                      <a:pt x="60" y="232"/>
                    </a:lnTo>
                    <a:lnTo>
                      <a:pt x="55" y="234"/>
                    </a:lnTo>
                    <a:lnTo>
                      <a:pt x="50" y="235"/>
                    </a:lnTo>
                    <a:lnTo>
                      <a:pt x="46" y="236"/>
                    </a:lnTo>
                    <a:lnTo>
                      <a:pt x="41" y="236"/>
                    </a:lnTo>
                    <a:lnTo>
                      <a:pt x="37" y="237"/>
                    </a:lnTo>
                    <a:lnTo>
                      <a:pt x="31" y="237"/>
                    </a:lnTo>
                    <a:lnTo>
                      <a:pt x="27" y="236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6" y="234"/>
                    </a:lnTo>
                    <a:lnTo>
                      <a:pt x="13" y="233"/>
                    </a:lnTo>
                    <a:lnTo>
                      <a:pt x="10" y="231"/>
                    </a:lnTo>
                    <a:lnTo>
                      <a:pt x="8" y="230"/>
                    </a:lnTo>
                    <a:lnTo>
                      <a:pt x="5" y="228"/>
                    </a:lnTo>
                    <a:lnTo>
                      <a:pt x="4" y="225"/>
                    </a:lnTo>
                    <a:lnTo>
                      <a:pt x="2" y="223"/>
                    </a:lnTo>
                    <a:lnTo>
                      <a:pt x="1" y="222"/>
                    </a:lnTo>
                    <a:lnTo>
                      <a:pt x="1" y="221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4" y="204"/>
                    </a:lnTo>
                    <a:lnTo>
                      <a:pt x="6" y="201"/>
                    </a:lnTo>
                    <a:lnTo>
                      <a:pt x="8" y="199"/>
                    </a:lnTo>
                    <a:lnTo>
                      <a:pt x="11" y="196"/>
                    </a:lnTo>
                    <a:lnTo>
                      <a:pt x="15" y="193"/>
                    </a:lnTo>
                    <a:lnTo>
                      <a:pt x="18" y="191"/>
                    </a:lnTo>
                    <a:lnTo>
                      <a:pt x="22" y="189"/>
                    </a:lnTo>
                    <a:lnTo>
                      <a:pt x="26" y="186"/>
                    </a:lnTo>
                    <a:lnTo>
                      <a:pt x="30" y="185"/>
                    </a:lnTo>
                    <a:lnTo>
                      <a:pt x="34" y="183"/>
                    </a:lnTo>
                    <a:lnTo>
                      <a:pt x="39" y="182"/>
                    </a:lnTo>
                    <a:lnTo>
                      <a:pt x="44" y="181"/>
                    </a:lnTo>
                    <a:lnTo>
                      <a:pt x="49" y="180"/>
                    </a:lnTo>
                    <a:lnTo>
                      <a:pt x="53" y="179"/>
                    </a:lnTo>
                    <a:lnTo>
                      <a:pt x="56" y="179"/>
                    </a:lnTo>
                    <a:lnTo>
                      <a:pt x="61" y="179"/>
                    </a:lnTo>
                    <a:lnTo>
                      <a:pt x="66" y="179"/>
                    </a:lnTo>
                    <a:lnTo>
                      <a:pt x="70" y="180"/>
                    </a:lnTo>
                    <a:lnTo>
                      <a:pt x="74" y="181"/>
                    </a:lnTo>
                    <a:lnTo>
                      <a:pt x="76" y="182"/>
                    </a:lnTo>
                    <a:lnTo>
                      <a:pt x="79" y="182"/>
                    </a:lnTo>
                    <a:lnTo>
                      <a:pt x="81" y="183"/>
                    </a:lnTo>
                    <a:lnTo>
                      <a:pt x="83" y="184"/>
                    </a:lnTo>
                    <a:lnTo>
                      <a:pt x="83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783" name="Freeform 36"/>
              <p:cNvSpPr>
                <a:spLocks/>
              </p:cNvSpPr>
              <p:nvPr/>
            </p:nvSpPr>
            <p:spPr bwMode="auto">
              <a:xfrm>
                <a:off x="3141451" y="3560685"/>
                <a:ext cx="179077" cy="479932"/>
              </a:xfrm>
              <a:custGeom>
                <a:avLst/>
                <a:gdLst>
                  <a:gd name="T0" fmla="*/ 93 w 94"/>
                  <a:gd name="T1" fmla="*/ 198 h 238"/>
                  <a:gd name="T2" fmla="*/ 93 w 94"/>
                  <a:gd name="T3" fmla="*/ 200 h 238"/>
                  <a:gd name="T4" fmla="*/ 93 w 94"/>
                  <a:gd name="T5" fmla="*/ 205 h 238"/>
                  <a:gd name="T6" fmla="*/ 91 w 94"/>
                  <a:gd name="T7" fmla="*/ 210 h 238"/>
                  <a:gd name="T8" fmla="*/ 87 w 94"/>
                  <a:gd name="T9" fmla="*/ 215 h 238"/>
                  <a:gd name="T10" fmla="*/ 82 w 94"/>
                  <a:gd name="T11" fmla="*/ 220 h 238"/>
                  <a:gd name="T12" fmla="*/ 75 w 94"/>
                  <a:gd name="T13" fmla="*/ 225 h 238"/>
                  <a:gd name="T14" fmla="*/ 70 w 94"/>
                  <a:gd name="T15" fmla="*/ 228 h 238"/>
                  <a:gd name="T16" fmla="*/ 65 w 94"/>
                  <a:gd name="T17" fmla="*/ 230 h 238"/>
                  <a:gd name="T18" fmla="*/ 59 w 94"/>
                  <a:gd name="T19" fmla="*/ 232 h 238"/>
                  <a:gd name="T20" fmla="*/ 50 w 94"/>
                  <a:gd name="T21" fmla="*/ 235 h 238"/>
                  <a:gd name="T22" fmla="*/ 41 w 94"/>
                  <a:gd name="T23" fmla="*/ 236 h 238"/>
                  <a:gd name="T24" fmla="*/ 31 w 94"/>
                  <a:gd name="T25" fmla="*/ 237 h 238"/>
                  <a:gd name="T26" fmla="*/ 24 w 94"/>
                  <a:gd name="T27" fmla="*/ 236 h 238"/>
                  <a:gd name="T28" fmla="*/ 16 w 94"/>
                  <a:gd name="T29" fmla="*/ 234 h 238"/>
                  <a:gd name="T30" fmla="*/ 9 w 94"/>
                  <a:gd name="T31" fmla="*/ 231 h 238"/>
                  <a:gd name="T32" fmla="*/ 5 w 94"/>
                  <a:gd name="T33" fmla="*/ 228 h 238"/>
                  <a:gd name="T34" fmla="*/ 1 w 94"/>
                  <a:gd name="T35" fmla="*/ 223 h 238"/>
                  <a:gd name="T36" fmla="*/ 1 w 94"/>
                  <a:gd name="T37" fmla="*/ 221 h 238"/>
                  <a:gd name="T38" fmla="*/ 0 w 94"/>
                  <a:gd name="T39" fmla="*/ 215 h 238"/>
                  <a:gd name="T40" fmla="*/ 1 w 94"/>
                  <a:gd name="T41" fmla="*/ 210 h 238"/>
                  <a:gd name="T42" fmla="*/ 3 w 94"/>
                  <a:gd name="T43" fmla="*/ 204 h 238"/>
                  <a:gd name="T44" fmla="*/ 8 w 94"/>
                  <a:gd name="T45" fmla="*/ 199 h 238"/>
                  <a:gd name="T46" fmla="*/ 14 w 94"/>
                  <a:gd name="T47" fmla="*/ 194 h 238"/>
                  <a:gd name="T48" fmla="*/ 21 w 94"/>
                  <a:gd name="T49" fmla="*/ 189 h 238"/>
                  <a:gd name="T50" fmla="*/ 29 w 94"/>
                  <a:gd name="T51" fmla="*/ 185 h 238"/>
                  <a:gd name="T52" fmla="*/ 38 w 94"/>
                  <a:gd name="T53" fmla="*/ 182 h 238"/>
                  <a:gd name="T54" fmla="*/ 48 w 94"/>
                  <a:gd name="T55" fmla="*/ 180 h 238"/>
                  <a:gd name="T56" fmla="*/ 56 w 94"/>
                  <a:gd name="T57" fmla="*/ 179 h 238"/>
                  <a:gd name="T58" fmla="*/ 65 w 94"/>
                  <a:gd name="T59" fmla="*/ 180 h 238"/>
                  <a:gd name="T60" fmla="*/ 73 w 94"/>
                  <a:gd name="T61" fmla="*/ 181 h 238"/>
                  <a:gd name="T62" fmla="*/ 78 w 94"/>
                  <a:gd name="T63" fmla="*/ 183 h 238"/>
                  <a:gd name="T64" fmla="*/ 83 w 94"/>
                  <a:gd name="T65" fmla="*/ 185 h 238"/>
                  <a:gd name="T66" fmla="*/ 93 w 94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4" h="238">
                    <a:moveTo>
                      <a:pt x="93" y="0"/>
                    </a:moveTo>
                    <a:lnTo>
                      <a:pt x="93" y="198"/>
                    </a:lnTo>
                    <a:lnTo>
                      <a:pt x="93" y="200"/>
                    </a:lnTo>
                    <a:lnTo>
                      <a:pt x="93" y="203"/>
                    </a:lnTo>
                    <a:lnTo>
                      <a:pt x="93" y="205"/>
                    </a:lnTo>
                    <a:lnTo>
                      <a:pt x="92" y="207"/>
                    </a:lnTo>
                    <a:lnTo>
                      <a:pt x="91" y="210"/>
                    </a:lnTo>
                    <a:lnTo>
                      <a:pt x="89" y="212"/>
                    </a:lnTo>
                    <a:lnTo>
                      <a:pt x="87" y="215"/>
                    </a:lnTo>
                    <a:lnTo>
                      <a:pt x="85" y="218"/>
                    </a:lnTo>
                    <a:lnTo>
                      <a:pt x="82" y="220"/>
                    </a:lnTo>
                    <a:lnTo>
                      <a:pt x="79" y="223"/>
                    </a:lnTo>
                    <a:lnTo>
                      <a:pt x="75" y="225"/>
                    </a:lnTo>
                    <a:lnTo>
                      <a:pt x="73" y="227"/>
                    </a:lnTo>
                    <a:lnTo>
                      <a:pt x="70" y="228"/>
                    </a:lnTo>
                    <a:lnTo>
                      <a:pt x="68" y="229"/>
                    </a:lnTo>
                    <a:lnTo>
                      <a:pt x="65" y="230"/>
                    </a:lnTo>
                    <a:lnTo>
                      <a:pt x="61" y="232"/>
                    </a:lnTo>
                    <a:lnTo>
                      <a:pt x="59" y="232"/>
                    </a:lnTo>
                    <a:lnTo>
                      <a:pt x="55" y="234"/>
                    </a:lnTo>
                    <a:lnTo>
                      <a:pt x="50" y="235"/>
                    </a:lnTo>
                    <a:lnTo>
                      <a:pt x="45" y="236"/>
                    </a:lnTo>
                    <a:lnTo>
                      <a:pt x="41" y="236"/>
                    </a:lnTo>
                    <a:lnTo>
                      <a:pt x="36" y="237"/>
                    </a:lnTo>
                    <a:lnTo>
                      <a:pt x="31" y="237"/>
                    </a:lnTo>
                    <a:lnTo>
                      <a:pt x="27" y="237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6" y="234"/>
                    </a:lnTo>
                    <a:lnTo>
                      <a:pt x="12" y="233"/>
                    </a:lnTo>
                    <a:lnTo>
                      <a:pt x="9" y="231"/>
                    </a:lnTo>
                    <a:lnTo>
                      <a:pt x="7" y="230"/>
                    </a:lnTo>
                    <a:lnTo>
                      <a:pt x="5" y="228"/>
                    </a:lnTo>
                    <a:lnTo>
                      <a:pt x="3" y="226"/>
                    </a:lnTo>
                    <a:lnTo>
                      <a:pt x="1" y="223"/>
                    </a:lnTo>
                    <a:lnTo>
                      <a:pt x="1" y="222"/>
                    </a:lnTo>
                    <a:lnTo>
                      <a:pt x="1" y="221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3" y="204"/>
                    </a:lnTo>
                    <a:lnTo>
                      <a:pt x="5" y="202"/>
                    </a:lnTo>
                    <a:lnTo>
                      <a:pt x="8" y="199"/>
                    </a:lnTo>
                    <a:lnTo>
                      <a:pt x="11" y="196"/>
                    </a:lnTo>
                    <a:lnTo>
                      <a:pt x="14" y="194"/>
                    </a:lnTo>
                    <a:lnTo>
                      <a:pt x="17" y="191"/>
                    </a:lnTo>
                    <a:lnTo>
                      <a:pt x="21" y="189"/>
                    </a:lnTo>
                    <a:lnTo>
                      <a:pt x="26" y="186"/>
                    </a:lnTo>
                    <a:lnTo>
                      <a:pt x="29" y="185"/>
                    </a:lnTo>
                    <a:lnTo>
                      <a:pt x="33" y="183"/>
                    </a:lnTo>
                    <a:lnTo>
                      <a:pt x="38" y="182"/>
                    </a:lnTo>
                    <a:lnTo>
                      <a:pt x="43" y="181"/>
                    </a:lnTo>
                    <a:lnTo>
                      <a:pt x="48" y="180"/>
                    </a:lnTo>
                    <a:lnTo>
                      <a:pt x="52" y="180"/>
                    </a:lnTo>
                    <a:lnTo>
                      <a:pt x="56" y="179"/>
                    </a:lnTo>
                    <a:lnTo>
                      <a:pt x="61" y="179"/>
                    </a:lnTo>
                    <a:lnTo>
                      <a:pt x="65" y="180"/>
                    </a:lnTo>
                    <a:lnTo>
                      <a:pt x="69" y="180"/>
                    </a:lnTo>
                    <a:lnTo>
                      <a:pt x="73" y="181"/>
                    </a:lnTo>
                    <a:lnTo>
                      <a:pt x="76" y="182"/>
                    </a:lnTo>
                    <a:lnTo>
                      <a:pt x="78" y="183"/>
                    </a:lnTo>
                    <a:lnTo>
                      <a:pt x="81" y="183"/>
                    </a:lnTo>
                    <a:lnTo>
                      <a:pt x="83" y="185"/>
                    </a:lnTo>
                    <a:lnTo>
                      <a:pt x="83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784" name="Freeform 37"/>
              <p:cNvSpPr>
                <a:spLocks/>
              </p:cNvSpPr>
              <p:nvPr/>
            </p:nvSpPr>
            <p:spPr bwMode="auto">
              <a:xfrm>
                <a:off x="2209872" y="4226136"/>
                <a:ext cx="180982" cy="479932"/>
              </a:xfrm>
              <a:custGeom>
                <a:avLst/>
                <a:gdLst>
                  <a:gd name="T0" fmla="*/ 94 w 95"/>
                  <a:gd name="T1" fmla="*/ 198 h 238"/>
                  <a:gd name="T2" fmla="*/ 94 w 95"/>
                  <a:gd name="T3" fmla="*/ 200 h 238"/>
                  <a:gd name="T4" fmla="*/ 94 w 95"/>
                  <a:gd name="T5" fmla="*/ 205 h 238"/>
                  <a:gd name="T6" fmla="*/ 91 w 95"/>
                  <a:gd name="T7" fmla="*/ 210 h 238"/>
                  <a:gd name="T8" fmla="*/ 88 w 95"/>
                  <a:gd name="T9" fmla="*/ 215 h 238"/>
                  <a:gd name="T10" fmla="*/ 83 w 95"/>
                  <a:gd name="T11" fmla="*/ 220 h 238"/>
                  <a:gd name="T12" fmla="*/ 76 w 95"/>
                  <a:gd name="T13" fmla="*/ 225 h 238"/>
                  <a:gd name="T14" fmla="*/ 71 w 95"/>
                  <a:gd name="T15" fmla="*/ 228 h 238"/>
                  <a:gd name="T16" fmla="*/ 65 w 95"/>
                  <a:gd name="T17" fmla="*/ 230 h 238"/>
                  <a:gd name="T18" fmla="*/ 60 w 95"/>
                  <a:gd name="T19" fmla="*/ 232 h 238"/>
                  <a:gd name="T20" fmla="*/ 51 w 95"/>
                  <a:gd name="T21" fmla="*/ 235 h 238"/>
                  <a:gd name="T22" fmla="*/ 41 w 95"/>
                  <a:gd name="T23" fmla="*/ 236 h 238"/>
                  <a:gd name="T24" fmla="*/ 31 w 95"/>
                  <a:gd name="T25" fmla="*/ 237 h 238"/>
                  <a:gd name="T26" fmla="*/ 24 w 95"/>
                  <a:gd name="T27" fmla="*/ 236 h 238"/>
                  <a:gd name="T28" fmla="*/ 17 w 95"/>
                  <a:gd name="T29" fmla="*/ 234 h 238"/>
                  <a:gd name="T30" fmla="*/ 10 w 95"/>
                  <a:gd name="T31" fmla="*/ 231 h 238"/>
                  <a:gd name="T32" fmla="*/ 5 w 95"/>
                  <a:gd name="T33" fmla="*/ 227 h 238"/>
                  <a:gd name="T34" fmla="*/ 2 w 95"/>
                  <a:gd name="T35" fmla="*/ 223 h 238"/>
                  <a:gd name="T36" fmla="*/ 1 w 95"/>
                  <a:gd name="T37" fmla="*/ 220 h 238"/>
                  <a:gd name="T38" fmla="*/ 0 w 95"/>
                  <a:gd name="T39" fmla="*/ 215 h 238"/>
                  <a:gd name="T40" fmla="*/ 1 w 95"/>
                  <a:gd name="T41" fmla="*/ 210 h 238"/>
                  <a:gd name="T42" fmla="*/ 4 w 95"/>
                  <a:gd name="T43" fmla="*/ 204 h 238"/>
                  <a:gd name="T44" fmla="*/ 8 w 95"/>
                  <a:gd name="T45" fmla="*/ 198 h 238"/>
                  <a:gd name="T46" fmla="*/ 15 w 95"/>
                  <a:gd name="T47" fmla="*/ 193 h 238"/>
                  <a:gd name="T48" fmla="*/ 22 w 95"/>
                  <a:gd name="T49" fmla="*/ 189 h 238"/>
                  <a:gd name="T50" fmla="*/ 30 w 95"/>
                  <a:gd name="T51" fmla="*/ 185 h 238"/>
                  <a:gd name="T52" fmla="*/ 39 w 95"/>
                  <a:gd name="T53" fmla="*/ 182 h 238"/>
                  <a:gd name="T54" fmla="*/ 49 w 95"/>
                  <a:gd name="T55" fmla="*/ 180 h 238"/>
                  <a:gd name="T56" fmla="*/ 57 w 95"/>
                  <a:gd name="T57" fmla="*/ 179 h 238"/>
                  <a:gd name="T58" fmla="*/ 66 w 95"/>
                  <a:gd name="T59" fmla="*/ 179 h 238"/>
                  <a:gd name="T60" fmla="*/ 74 w 95"/>
                  <a:gd name="T61" fmla="*/ 181 h 238"/>
                  <a:gd name="T62" fmla="*/ 79 w 95"/>
                  <a:gd name="T63" fmla="*/ 182 h 238"/>
                  <a:gd name="T64" fmla="*/ 84 w 95"/>
                  <a:gd name="T65" fmla="*/ 184 h 238"/>
                  <a:gd name="T66" fmla="*/ 94 w 95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238">
                    <a:moveTo>
                      <a:pt x="94" y="0"/>
                    </a:moveTo>
                    <a:lnTo>
                      <a:pt x="94" y="198"/>
                    </a:lnTo>
                    <a:lnTo>
                      <a:pt x="94" y="200"/>
                    </a:lnTo>
                    <a:lnTo>
                      <a:pt x="94" y="202"/>
                    </a:lnTo>
                    <a:lnTo>
                      <a:pt x="94" y="205"/>
                    </a:lnTo>
                    <a:lnTo>
                      <a:pt x="93" y="207"/>
                    </a:lnTo>
                    <a:lnTo>
                      <a:pt x="91" y="210"/>
                    </a:lnTo>
                    <a:lnTo>
                      <a:pt x="90" y="212"/>
                    </a:lnTo>
                    <a:lnTo>
                      <a:pt x="88" y="215"/>
                    </a:lnTo>
                    <a:lnTo>
                      <a:pt x="86" y="217"/>
                    </a:lnTo>
                    <a:lnTo>
                      <a:pt x="83" y="220"/>
                    </a:lnTo>
                    <a:lnTo>
                      <a:pt x="80" y="222"/>
                    </a:lnTo>
                    <a:lnTo>
                      <a:pt x="76" y="225"/>
                    </a:lnTo>
                    <a:lnTo>
                      <a:pt x="73" y="226"/>
                    </a:lnTo>
                    <a:lnTo>
                      <a:pt x="71" y="228"/>
                    </a:lnTo>
                    <a:lnTo>
                      <a:pt x="69" y="229"/>
                    </a:lnTo>
                    <a:lnTo>
                      <a:pt x="65" y="230"/>
                    </a:lnTo>
                    <a:lnTo>
                      <a:pt x="62" y="231"/>
                    </a:lnTo>
                    <a:lnTo>
                      <a:pt x="60" y="232"/>
                    </a:lnTo>
                    <a:lnTo>
                      <a:pt x="56" y="234"/>
                    </a:lnTo>
                    <a:lnTo>
                      <a:pt x="51" y="235"/>
                    </a:lnTo>
                    <a:lnTo>
                      <a:pt x="46" y="236"/>
                    </a:lnTo>
                    <a:lnTo>
                      <a:pt x="41" y="236"/>
                    </a:lnTo>
                    <a:lnTo>
                      <a:pt x="37" y="236"/>
                    </a:lnTo>
                    <a:lnTo>
                      <a:pt x="31" y="237"/>
                    </a:lnTo>
                    <a:lnTo>
                      <a:pt x="27" y="236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7" y="234"/>
                    </a:lnTo>
                    <a:lnTo>
                      <a:pt x="13" y="233"/>
                    </a:lnTo>
                    <a:lnTo>
                      <a:pt x="10" y="231"/>
                    </a:lnTo>
                    <a:lnTo>
                      <a:pt x="8" y="230"/>
                    </a:lnTo>
                    <a:lnTo>
                      <a:pt x="5" y="227"/>
                    </a:lnTo>
                    <a:lnTo>
                      <a:pt x="4" y="225"/>
                    </a:lnTo>
                    <a:lnTo>
                      <a:pt x="2" y="223"/>
                    </a:lnTo>
                    <a:lnTo>
                      <a:pt x="2" y="222"/>
                    </a:lnTo>
                    <a:lnTo>
                      <a:pt x="1" y="220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4" y="204"/>
                    </a:lnTo>
                    <a:lnTo>
                      <a:pt x="6" y="201"/>
                    </a:lnTo>
                    <a:lnTo>
                      <a:pt x="8" y="198"/>
                    </a:lnTo>
                    <a:lnTo>
                      <a:pt x="12" y="196"/>
                    </a:lnTo>
                    <a:lnTo>
                      <a:pt x="15" y="193"/>
                    </a:lnTo>
                    <a:lnTo>
                      <a:pt x="18" y="191"/>
                    </a:lnTo>
                    <a:lnTo>
                      <a:pt x="22" y="189"/>
                    </a:lnTo>
                    <a:lnTo>
                      <a:pt x="26" y="186"/>
                    </a:lnTo>
                    <a:lnTo>
                      <a:pt x="30" y="185"/>
                    </a:lnTo>
                    <a:lnTo>
                      <a:pt x="34" y="183"/>
                    </a:lnTo>
                    <a:lnTo>
                      <a:pt x="39" y="182"/>
                    </a:lnTo>
                    <a:lnTo>
                      <a:pt x="44" y="181"/>
                    </a:lnTo>
                    <a:lnTo>
                      <a:pt x="49" y="180"/>
                    </a:lnTo>
                    <a:lnTo>
                      <a:pt x="53" y="179"/>
                    </a:lnTo>
                    <a:lnTo>
                      <a:pt x="57" y="179"/>
                    </a:lnTo>
                    <a:lnTo>
                      <a:pt x="61" y="179"/>
                    </a:lnTo>
                    <a:lnTo>
                      <a:pt x="66" y="179"/>
                    </a:lnTo>
                    <a:lnTo>
                      <a:pt x="70" y="180"/>
                    </a:lnTo>
                    <a:lnTo>
                      <a:pt x="74" y="181"/>
                    </a:lnTo>
                    <a:lnTo>
                      <a:pt x="77" y="181"/>
                    </a:lnTo>
                    <a:lnTo>
                      <a:pt x="79" y="182"/>
                    </a:lnTo>
                    <a:lnTo>
                      <a:pt x="81" y="183"/>
                    </a:lnTo>
                    <a:lnTo>
                      <a:pt x="84" y="184"/>
                    </a:lnTo>
                    <a:lnTo>
                      <a:pt x="8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5791373" y="4814401"/>
            <a:ext cx="2888928" cy="1508760"/>
            <a:chOff x="5791373" y="4814401"/>
            <a:chExt cx="2888928" cy="1508760"/>
          </a:xfrm>
        </p:grpSpPr>
        <p:sp>
          <p:nvSpPr>
            <p:cNvPr id="84" name="Прямоугольник с двумя скругленными противолежащими углами 83"/>
            <p:cNvSpPr/>
            <p:nvPr/>
          </p:nvSpPr>
          <p:spPr>
            <a:xfrm>
              <a:off x="5791373" y="4814401"/>
              <a:ext cx="2888928" cy="150876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5913475" y="5043898"/>
              <a:ext cx="2495980" cy="1052623"/>
              <a:chOff x="371480" y="5383619"/>
              <a:chExt cx="3053827" cy="1169581"/>
            </a:xfrm>
          </p:grpSpPr>
          <p:grpSp>
            <p:nvGrpSpPr>
              <p:cNvPr id="32776" name="Group 11"/>
              <p:cNvGrpSpPr>
                <a:grpSpLocks/>
              </p:cNvGrpSpPr>
              <p:nvPr/>
            </p:nvGrpSpPr>
            <p:grpSpPr bwMode="auto">
              <a:xfrm>
                <a:off x="2246069" y="6061169"/>
                <a:ext cx="573426" cy="485981"/>
                <a:chOff x="1143" y="3148"/>
                <a:chExt cx="301" cy="241"/>
              </a:xfrm>
            </p:grpSpPr>
            <p:sp>
              <p:nvSpPr>
                <p:cNvPr id="32840" name="Freeform 12"/>
                <p:cNvSpPr>
                  <a:spLocks/>
                </p:cNvSpPr>
                <p:nvPr/>
              </p:nvSpPr>
              <p:spPr bwMode="auto">
                <a:xfrm>
                  <a:off x="1143" y="3148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0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1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3 h 238"/>
                    <a:gd name="T36" fmla="*/ 0 w 94"/>
                    <a:gd name="T37" fmla="*/ 221 h 238"/>
                    <a:gd name="T38" fmla="*/ 0 w 94"/>
                    <a:gd name="T39" fmla="*/ 215 h 238"/>
                    <a:gd name="T40" fmla="*/ 0 w 94"/>
                    <a:gd name="T41" fmla="*/ 210 h 238"/>
                    <a:gd name="T42" fmla="*/ 3 w 94"/>
                    <a:gd name="T43" fmla="*/ 205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5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0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3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41" name="Freeform 13"/>
                <p:cNvSpPr>
                  <a:spLocks/>
                </p:cNvSpPr>
                <p:nvPr/>
              </p:nvSpPr>
              <p:spPr bwMode="auto">
                <a:xfrm>
                  <a:off x="1349" y="3151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3 h 238"/>
                    <a:gd name="T20" fmla="*/ 51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42" name="Line 14"/>
                <p:cNvSpPr>
                  <a:spLocks noChangeShapeType="1"/>
                </p:cNvSpPr>
                <p:nvPr/>
              </p:nvSpPr>
              <p:spPr bwMode="auto">
                <a:xfrm>
                  <a:off x="1233" y="3148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80" name="Group 27"/>
              <p:cNvGrpSpPr>
                <a:grpSpLocks/>
              </p:cNvGrpSpPr>
              <p:nvPr/>
            </p:nvGrpSpPr>
            <p:grpSpPr bwMode="auto">
              <a:xfrm>
                <a:off x="1299249" y="6067219"/>
                <a:ext cx="575331" cy="485981"/>
                <a:chOff x="646" y="3151"/>
                <a:chExt cx="302" cy="241"/>
              </a:xfrm>
            </p:grpSpPr>
            <p:sp>
              <p:nvSpPr>
                <p:cNvPr id="32828" name="Freeform 28"/>
                <p:cNvSpPr>
                  <a:spLocks/>
                </p:cNvSpPr>
                <p:nvPr/>
              </p:nvSpPr>
              <p:spPr bwMode="auto">
                <a:xfrm>
                  <a:off x="646" y="3151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1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5 w 95"/>
                    <a:gd name="T17" fmla="*/ 231 h 238"/>
                    <a:gd name="T18" fmla="*/ 60 w 95"/>
                    <a:gd name="T19" fmla="*/ 233 h 238"/>
                    <a:gd name="T20" fmla="*/ 51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4 h 238"/>
                    <a:gd name="T36" fmla="*/ 1 w 95"/>
                    <a:gd name="T37" fmla="*/ 221 h 238"/>
                    <a:gd name="T38" fmla="*/ 0 w 95"/>
                    <a:gd name="T39" fmla="*/ 216 h 238"/>
                    <a:gd name="T40" fmla="*/ 1 w 95"/>
                    <a:gd name="T41" fmla="*/ 210 h 238"/>
                    <a:gd name="T42" fmla="*/ 4 w 95"/>
                    <a:gd name="T43" fmla="*/ 205 h 238"/>
                    <a:gd name="T44" fmla="*/ 9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6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1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8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4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6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5"/>
                      </a:lnTo>
                      <a:lnTo>
                        <a:pt x="6" y="202"/>
                      </a:lnTo>
                      <a:lnTo>
                        <a:pt x="9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6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2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9" name="Freeform 29"/>
                <p:cNvSpPr>
                  <a:spLocks/>
                </p:cNvSpPr>
                <p:nvPr/>
              </p:nvSpPr>
              <p:spPr bwMode="auto">
                <a:xfrm>
                  <a:off x="853" y="3154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5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30" name="Line 30"/>
                <p:cNvSpPr>
                  <a:spLocks noChangeShapeType="1"/>
                </p:cNvSpPr>
                <p:nvPr/>
              </p:nvSpPr>
              <p:spPr bwMode="auto">
                <a:xfrm>
                  <a:off x="737" y="3151"/>
                  <a:ext cx="20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86" name="Group 39"/>
              <p:cNvGrpSpPr>
                <a:grpSpLocks/>
              </p:cNvGrpSpPr>
              <p:nvPr/>
            </p:nvGrpSpPr>
            <p:grpSpPr bwMode="auto">
              <a:xfrm>
                <a:off x="396246" y="5383619"/>
                <a:ext cx="630578" cy="469849"/>
                <a:chOff x="172" y="2812"/>
                <a:chExt cx="331" cy="233"/>
              </a:xfrm>
            </p:grpSpPr>
            <p:sp>
              <p:nvSpPr>
                <p:cNvPr id="32822" name="Freeform 40"/>
                <p:cNvSpPr>
                  <a:spLocks/>
                </p:cNvSpPr>
                <p:nvPr/>
              </p:nvSpPr>
              <p:spPr bwMode="auto">
                <a:xfrm>
                  <a:off x="172" y="2812"/>
                  <a:ext cx="104" cy="230"/>
                </a:xfrm>
                <a:custGeom>
                  <a:avLst/>
                  <a:gdLst>
                    <a:gd name="T0" fmla="*/ 103 w 104"/>
                    <a:gd name="T1" fmla="*/ 191 h 230"/>
                    <a:gd name="T2" fmla="*/ 103 w 104"/>
                    <a:gd name="T3" fmla="*/ 193 h 230"/>
                    <a:gd name="T4" fmla="*/ 103 w 104"/>
                    <a:gd name="T5" fmla="*/ 198 h 230"/>
                    <a:gd name="T6" fmla="*/ 100 w 104"/>
                    <a:gd name="T7" fmla="*/ 203 h 230"/>
                    <a:gd name="T8" fmla="*/ 97 w 104"/>
                    <a:gd name="T9" fmla="*/ 207 h 230"/>
                    <a:gd name="T10" fmla="*/ 91 w 104"/>
                    <a:gd name="T11" fmla="*/ 213 h 230"/>
                    <a:gd name="T12" fmla="*/ 84 w 104"/>
                    <a:gd name="T13" fmla="*/ 217 h 230"/>
                    <a:gd name="T14" fmla="*/ 77 w 104"/>
                    <a:gd name="T15" fmla="*/ 220 h 230"/>
                    <a:gd name="T16" fmla="*/ 72 w 104"/>
                    <a:gd name="T17" fmla="*/ 222 h 230"/>
                    <a:gd name="T18" fmla="*/ 66 w 104"/>
                    <a:gd name="T19" fmla="*/ 224 h 230"/>
                    <a:gd name="T20" fmla="*/ 56 w 104"/>
                    <a:gd name="T21" fmla="*/ 227 h 230"/>
                    <a:gd name="T22" fmla="*/ 46 w 104"/>
                    <a:gd name="T23" fmla="*/ 228 h 230"/>
                    <a:gd name="T24" fmla="*/ 34 w 104"/>
                    <a:gd name="T25" fmla="*/ 229 h 230"/>
                    <a:gd name="T26" fmla="*/ 27 w 104"/>
                    <a:gd name="T27" fmla="*/ 228 h 230"/>
                    <a:gd name="T28" fmla="*/ 18 w 104"/>
                    <a:gd name="T29" fmla="*/ 226 h 230"/>
                    <a:gd name="T30" fmla="*/ 11 w 104"/>
                    <a:gd name="T31" fmla="*/ 223 h 230"/>
                    <a:gd name="T32" fmla="*/ 6 w 104"/>
                    <a:gd name="T33" fmla="*/ 220 h 230"/>
                    <a:gd name="T34" fmla="*/ 3 w 104"/>
                    <a:gd name="T35" fmla="*/ 215 h 230"/>
                    <a:gd name="T36" fmla="*/ 1 w 104"/>
                    <a:gd name="T37" fmla="*/ 213 h 230"/>
                    <a:gd name="T38" fmla="*/ 0 w 104"/>
                    <a:gd name="T39" fmla="*/ 208 h 230"/>
                    <a:gd name="T40" fmla="*/ 1 w 104"/>
                    <a:gd name="T41" fmla="*/ 203 h 230"/>
                    <a:gd name="T42" fmla="*/ 4 w 104"/>
                    <a:gd name="T43" fmla="*/ 197 h 230"/>
                    <a:gd name="T44" fmla="*/ 9 w 104"/>
                    <a:gd name="T45" fmla="*/ 192 h 230"/>
                    <a:gd name="T46" fmla="*/ 16 w 104"/>
                    <a:gd name="T47" fmla="*/ 187 h 230"/>
                    <a:gd name="T48" fmla="*/ 24 w 104"/>
                    <a:gd name="T49" fmla="*/ 182 h 230"/>
                    <a:gd name="T50" fmla="*/ 33 w 104"/>
                    <a:gd name="T51" fmla="*/ 179 h 230"/>
                    <a:gd name="T52" fmla="*/ 43 w 104"/>
                    <a:gd name="T53" fmla="*/ 176 h 230"/>
                    <a:gd name="T54" fmla="*/ 54 w 104"/>
                    <a:gd name="T55" fmla="*/ 174 h 230"/>
                    <a:gd name="T56" fmla="*/ 62 w 104"/>
                    <a:gd name="T57" fmla="*/ 173 h 230"/>
                    <a:gd name="T58" fmla="*/ 72 w 104"/>
                    <a:gd name="T59" fmla="*/ 173 h 230"/>
                    <a:gd name="T60" fmla="*/ 81 w 104"/>
                    <a:gd name="T61" fmla="*/ 175 h 230"/>
                    <a:gd name="T62" fmla="*/ 87 w 104"/>
                    <a:gd name="T63" fmla="*/ 176 h 230"/>
                    <a:gd name="T64" fmla="*/ 92 w 104"/>
                    <a:gd name="T65" fmla="*/ 178 h 230"/>
                    <a:gd name="T66" fmla="*/ 103 w 104"/>
                    <a:gd name="T67" fmla="*/ 0 h 23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30">
                      <a:moveTo>
                        <a:pt x="103" y="0"/>
                      </a:moveTo>
                      <a:lnTo>
                        <a:pt x="103" y="191"/>
                      </a:lnTo>
                      <a:lnTo>
                        <a:pt x="103" y="193"/>
                      </a:lnTo>
                      <a:lnTo>
                        <a:pt x="103" y="196"/>
                      </a:lnTo>
                      <a:lnTo>
                        <a:pt x="103" y="198"/>
                      </a:lnTo>
                      <a:lnTo>
                        <a:pt x="102" y="200"/>
                      </a:lnTo>
                      <a:lnTo>
                        <a:pt x="100" y="203"/>
                      </a:lnTo>
                      <a:lnTo>
                        <a:pt x="99" y="205"/>
                      </a:lnTo>
                      <a:lnTo>
                        <a:pt x="97" y="207"/>
                      </a:lnTo>
                      <a:lnTo>
                        <a:pt x="94" y="210"/>
                      </a:lnTo>
                      <a:lnTo>
                        <a:pt x="91" y="213"/>
                      </a:lnTo>
                      <a:lnTo>
                        <a:pt x="87" y="215"/>
                      </a:lnTo>
                      <a:lnTo>
                        <a:pt x="84" y="217"/>
                      </a:lnTo>
                      <a:lnTo>
                        <a:pt x="80" y="219"/>
                      </a:lnTo>
                      <a:lnTo>
                        <a:pt x="77" y="220"/>
                      </a:lnTo>
                      <a:lnTo>
                        <a:pt x="75" y="221"/>
                      </a:lnTo>
                      <a:lnTo>
                        <a:pt x="72" y="222"/>
                      </a:lnTo>
                      <a:lnTo>
                        <a:pt x="68" y="223"/>
                      </a:lnTo>
                      <a:lnTo>
                        <a:pt x="66" y="224"/>
                      </a:lnTo>
                      <a:lnTo>
                        <a:pt x="61" y="226"/>
                      </a:lnTo>
                      <a:lnTo>
                        <a:pt x="56" y="227"/>
                      </a:lnTo>
                      <a:lnTo>
                        <a:pt x="50" y="228"/>
                      </a:lnTo>
                      <a:lnTo>
                        <a:pt x="46" y="228"/>
                      </a:lnTo>
                      <a:lnTo>
                        <a:pt x="41" y="229"/>
                      </a:lnTo>
                      <a:lnTo>
                        <a:pt x="34" y="229"/>
                      </a:lnTo>
                      <a:lnTo>
                        <a:pt x="30" y="228"/>
                      </a:lnTo>
                      <a:lnTo>
                        <a:pt x="27" y="228"/>
                      </a:lnTo>
                      <a:lnTo>
                        <a:pt x="23" y="227"/>
                      </a:lnTo>
                      <a:lnTo>
                        <a:pt x="18" y="226"/>
                      </a:lnTo>
                      <a:lnTo>
                        <a:pt x="15" y="225"/>
                      </a:lnTo>
                      <a:lnTo>
                        <a:pt x="11" y="223"/>
                      </a:lnTo>
                      <a:lnTo>
                        <a:pt x="9" y="222"/>
                      </a:lnTo>
                      <a:lnTo>
                        <a:pt x="6" y="220"/>
                      </a:lnTo>
                      <a:lnTo>
                        <a:pt x="4" y="218"/>
                      </a:lnTo>
                      <a:lnTo>
                        <a:pt x="3" y="215"/>
                      </a:lnTo>
                      <a:lnTo>
                        <a:pt x="2" y="214"/>
                      </a:lnTo>
                      <a:lnTo>
                        <a:pt x="1" y="213"/>
                      </a:lnTo>
                      <a:lnTo>
                        <a:pt x="1" y="210"/>
                      </a:lnTo>
                      <a:lnTo>
                        <a:pt x="0" y="208"/>
                      </a:lnTo>
                      <a:lnTo>
                        <a:pt x="1" y="205"/>
                      </a:lnTo>
                      <a:lnTo>
                        <a:pt x="1" y="203"/>
                      </a:lnTo>
                      <a:lnTo>
                        <a:pt x="3" y="200"/>
                      </a:lnTo>
                      <a:lnTo>
                        <a:pt x="4" y="197"/>
                      </a:lnTo>
                      <a:lnTo>
                        <a:pt x="7" y="195"/>
                      </a:lnTo>
                      <a:lnTo>
                        <a:pt x="9" y="192"/>
                      </a:lnTo>
                      <a:lnTo>
                        <a:pt x="13" y="189"/>
                      </a:lnTo>
                      <a:lnTo>
                        <a:pt x="16" y="187"/>
                      </a:lnTo>
                      <a:lnTo>
                        <a:pt x="20" y="184"/>
                      </a:lnTo>
                      <a:lnTo>
                        <a:pt x="24" y="182"/>
                      </a:lnTo>
                      <a:lnTo>
                        <a:pt x="29" y="180"/>
                      </a:lnTo>
                      <a:lnTo>
                        <a:pt x="33" y="179"/>
                      </a:lnTo>
                      <a:lnTo>
                        <a:pt x="38" y="177"/>
                      </a:lnTo>
                      <a:lnTo>
                        <a:pt x="43" y="176"/>
                      </a:lnTo>
                      <a:lnTo>
                        <a:pt x="48" y="175"/>
                      </a:lnTo>
                      <a:lnTo>
                        <a:pt x="54" y="174"/>
                      </a:lnTo>
                      <a:lnTo>
                        <a:pt x="58" y="173"/>
                      </a:lnTo>
                      <a:lnTo>
                        <a:pt x="62" y="173"/>
                      </a:lnTo>
                      <a:lnTo>
                        <a:pt x="67" y="173"/>
                      </a:lnTo>
                      <a:lnTo>
                        <a:pt x="72" y="173"/>
                      </a:lnTo>
                      <a:lnTo>
                        <a:pt x="77" y="174"/>
                      </a:lnTo>
                      <a:lnTo>
                        <a:pt x="81" y="175"/>
                      </a:lnTo>
                      <a:lnTo>
                        <a:pt x="84" y="175"/>
                      </a:lnTo>
                      <a:lnTo>
                        <a:pt x="87" y="176"/>
                      </a:lnTo>
                      <a:lnTo>
                        <a:pt x="89" y="177"/>
                      </a:lnTo>
                      <a:lnTo>
                        <a:pt x="92" y="178"/>
                      </a:lnTo>
                      <a:lnTo>
                        <a:pt x="92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3" name="Freeform 41"/>
                <p:cNvSpPr>
                  <a:spLocks/>
                </p:cNvSpPr>
                <p:nvPr/>
              </p:nvSpPr>
              <p:spPr bwMode="auto">
                <a:xfrm>
                  <a:off x="399" y="2815"/>
                  <a:ext cx="104" cy="230"/>
                </a:xfrm>
                <a:custGeom>
                  <a:avLst/>
                  <a:gdLst>
                    <a:gd name="T0" fmla="*/ 103 w 104"/>
                    <a:gd name="T1" fmla="*/ 191 h 230"/>
                    <a:gd name="T2" fmla="*/ 103 w 104"/>
                    <a:gd name="T3" fmla="*/ 193 h 230"/>
                    <a:gd name="T4" fmla="*/ 102 w 104"/>
                    <a:gd name="T5" fmla="*/ 198 h 230"/>
                    <a:gd name="T6" fmla="*/ 100 w 104"/>
                    <a:gd name="T7" fmla="*/ 202 h 230"/>
                    <a:gd name="T8" fmla="*/ 96 w 104"/>
                    <a:gd name="T9" fmla="*/ 207 h 230"/>
                    <a:gd name="T10" fmla="*/ 91 w 104"/>
                    <a:gd name="T11" fmla="*/ 212 h 230"/>
                    <a:gd name="T12" fmla="*/ 83 w 104"/>
                    <a:gd name="T13" fmla="*/ 217 h 230"/>
                    <a:gd name="T14" fmla="*/ 77 w 104"/>
                    <a:gd name="T15" fmla="*/ 220 h 230"/>
                    <a:gd name="T16" fmla="*/ 71 w 104"/>
                    <a:gd name="T17" fmla="*/ 222 h 230"/>
                    <a:gd name="T18" fmla="*/ 65 w 104"/>
                    <a:gd name="T19" fmla="*/ 224 h 230"/>
                    <a:gd name="T20" fmla="*/ 55 w 104"/>
                    <a:gd name="T21" fmla="*/ 227 h 230"/>
                    <a:gd name="T22" fmla="*/ 45 w 104"/>
                    <a:gd name="T23" fmla="*/ 228 h 230"/>
                    <a:gd name="T24" fmla="*/ 34 w 104"/>
                    <a:gd name="T25" fmla="*/ 229 h 230"/>
                    <a:gd name="T26" fmla="*/ 26 w 104"/>
                    <a:gd name="T27" fmla="*/ 228 h 230"/>
                    <a:gd name="T28" fmla="*/ 18 w 104"/>
                    <a:gd name="T29" fmla="*/ 226 h 230"/>
                    <a:gd name="T30" fmla="*/ 11 w 104"/>
                    <a:gd name="T31" fmla="*/ 223 h 230"/>
                    <a:gd name="T32" fmla="*/ 5 w 104"/>
                    <a:gd name="T33" fmla="*/ 220 h 230"/>
                    <a:gd name="T34" fmla="*/ 2 w 104"/>
                    <a:gd name="T35" fmla="*/ 215 h 230"/>
                    <a:gd name="T36" fmla="*/ 1 w 104"/>
                    <a:gd name="T37" fmla="*/ 213 h 230"/>
                    <a:gd name="T38" fmla="*/ 0 w 104"/>
                    <a:gd name="T39" fmla="*/ 208 h 230"/>
                    <a:gd name="T40" fmla="*/ 1 w 104"/>
                    <a:gd name="T41" fmla="*/ 202 h 230"/>
                    <a:gd name="T42" fmla="*/ 4 w 104"/>
                    <a:gd name="T43" fmla="*/ 197 h 230"/>
                    <a:gd name="T44" fmla="*/ 9 w 104"/>
                    <a:gd name="T45" fmla="*/ 192 h 230"/>
                    <a:gd name="T46" fmla="*/ 16 w 104"/>
                    <a:gd name="T47" fmla="*/ 187 h 230"/>
                    <a:gd name="T48" fmla="*/ 23 w 104"/>
                    <a:gd name="T49" fmla="*/ 182 h 230"/>
                    <a:gd name="T50" fmla="*/ 32 w 104"/>
                    <a:gd name="T51" fmla="*/ 179 h 230"/>
                    <a:gd name="T52" fmla="*/ 42 w 104"/>
                    <a:gd name="T53" fmla="*/ 175 h 230"/>
                    <a:gd name="T54" fmla="*/ 53 w 104"/>
                    <a:gd name="T55" fmla="*/ 174 h 230"/>
                    <a:gd name="T56" fmla="*/ 61 w 104"/>
                    <a:gd name="T57" fmla="*/ 173 h 230"/>
                    <a:gd name="T58" fmla="*/ 72 w 104"/>
                    <a:gd name="T59" fmla="*/ 173 h 230"/>
                    <a:gd name="T60" fmla="*/ 81 w 104"/>
                    <a:gd name="T61" fmla="*/ 175 h 230"/>
                    <a:gd name="T62" fmla="*/ 86 w 104"/>
                    <a:gd name="T63" fmla="*/ 176 h 230"/>
                    <a:gd name="T64" fmla="*/ 91 w 104"/>
                    <a:gd name="T65" fmla="*/ 178 h 230"/>
                    <a:gd name="T66" fmla="*/ 103 w 104"/>
                    <a:gd name="T67" fmla="*/ 0 h 23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30">
                      <a:moveTo>
                        <a:pt x="103" y="0"/>
                      </a:moveTo>
                      <a:lnTo>
                        <a:pt x="103" y="191"/>
                      </a:lnTo>
                      <a:lnTo>
                        <a:pt x="102" y="191"/>
                      </a:lnTo>
                      <a:lnTo>
                        <a:pt x="103" y="193"/>
                      </a:lnTo>
                      <a:lnTo>
                        <a:pt x="102" y="195"/>
                      </a:lnTo>
                      <a:lnTo>
                        <a:pt x="102" y="198"/>
                      </a:lnTo>
                      <a:lnTo>
                        <a:pt x="101" y="200"/>
                      </a:lnTo>
                      <a:lnTo>
                        <a:pt x="100" y="202"/>
                      </a:lnTo>
                      <a:lnTo>
                        <a:pt x="98" y="205"/>
                      </a:lnTo>
                      <a:lnTo>
                        <a:pt x="96" y="207"/>
                      </a:lnTo>
                      <a:lnTo>
                        <a:pt x="94" y="210"/>
                      </a:lnTo>
                      <a:lnTo>
                        <a:pt x="91" y="212"/>
                      </a:lnTo>
                      <a:lnTo>
                        <a:pt x="87" y="215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7" y="220"/>
                      </a:lnTo>
                      <a:lnTo>
                        <a:pt x="75" y="221"/>
                      </a:lnTo>
                      <a:lnTo>
                        <a:pt x="71" y="222"/>
                      </a:lnTo>
                      <a:lnTo>
                        <a:pt x="68" y="223"/>
                      </a:lnTo>
                      <a:lnTo>
                        <a:pt x="65" y="224"/>
                      </a:lnTo>
                      <a:lnTo>
                        <a:pt x="60" y="226"/>
                      </a:lnTo>
                      <a:lnTo>
                        <a:pt x="55" y="227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9"/>
                      </a:lnTo>
                      <a:lnTo>
                        <a:pt x="30" y="228"/>
                      </a:lnTo>
                      <a:lnTo>
                        <a:pt x="26" y="228"/>
                      </a:lnTo>
                      <a:lnTo>
                        <a:pt x="22" y="227"/>
                      </a:lnTo>
                      <a:lnTo>
                        <a:pt x="18" y="226"/>
                      </a:lnTo>
                      <a:lnTo>
                        <a:pt x="14" y="225"/>
                      </a:lnTo>
                      <a:lnTo>
                        <a:pt x="11" y="223"/>
                      </a:lnTo>
                      <a:lnTo>
                        <a:pt x="8" y="222"/>
                      </a:lnTo>
                      <a:lnTo>
                        <a:pt x="5" y="220"/>
                      </a:lnTo>
                      <a:lnTo>
                        <a:pt x="4" y="218"/>
                      </a:lnTo>
                      <a:lnTo>
                        <a:pt x="2" y="215"/>
                      </a:lnTo>
                      <a:lnTo>
                        <a:pt x="1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8"/>
                      </a:lnTo>
                      <a:lnTo>
                        <a:pt x="0" y="205"/>
                      </a:lnTo>
                      <a:lnTo>
                        <a:pt x="1" y="202"/>
                      </a:lnTo>
                      <a:lnTo>
                        <a:pt x="2" y="200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9" y="192"/>
                      </a:lnTo>
                      <a:lnTo>
                        <a:pt x="12" y="189"/>
                      </a:lnTo>
                      <a:lnTo>
                        <a:pt x="16" y="187"/>
                      </a:lnTo>
                      <a:lnTo>
                        <a:pt x="19" y="184"/>
                      </a:lnTo>
                      <a:lnTo>
                        <a:pt x="23" y="182"/>
                      </a:lnTo>
                      <a:lnTo>
                        <a:pt x="28" y="180"/>
                      </a:lnTo>
                      <a:lnTo>
                        <a:pt x="32" y="179"/>
                      </a:lnTo>
                      <a:lnTo>
                        <a:pt x="37" y="177"/>
                      </a:lnTo>
                      <a:lnTo>
                        <a:pt x="42" y="175"/>
                      </a:lnTo>
                      <a:lnTo>
                        <a:pt x="48" y="175"/>
                      </a:lnTo>
                      <a:lnTo>
                        <a:pt x="53" y="174"/>
                      </a:lnTo>
                      <a:lnTo>
                        <a:pt x="57" y="173"/>
                      </a:lnTo>
                      <a:lnTo>
                        <a:pt x="61" y="173"/>
                      </a:lnTo>
                      <a:lnTo>
                        <a:pt x="67" y="173"/>
                      </a:lnTo>
                      <a:lnTo>
                        <a:pt x="72" y="173"/>
                      </a:lnTo>
                      <a:lnTo>
                        <a:pt x="76" y="174"/>
                      </a:lnTo>
                      <a:lnTo>
                        <a:pt x="81" y="175"/>
                      </a:lnTo>
                      <a:lnTo>
                        <a:pt x="83" y="175"/>
                      </a:lnTo>
                      <a:lnTo>
                        <a:pt x="86" y="176"/>
                      </a:lnTo>
                      <a:lnTo>
                        <a:pt x="89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4" name="Line 42"/>
                <p:cNvSpPr>
                  <a:spLocks noChangeShapeType="1"/>
                </p:cNvSpPr>
                <p:nvPr/>
              </p:nvSpPr>
              <p:spPr bwMode="auto">
                <a:xfrm>
                  <a:off x="272" y="2812"/>
                  <a:ext cx="222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32787" name="Freeform 43"/>
              <p:cNvSpPr>
                <a:spLocks/>
              </p:cNvSpPr>
              <p:nvPr/>
            </p:nvSpPr>
            <p:spPr bwMode="auto">
              <a:xfrm>
                <a:off x="3227180" y="5383619"/>
                <a:ext cx="198127" cy="461783"/>
              </a:xfrm>
              <a:custGeom>
                <a:avLst/>
                <a:gdLst>
                  <a:gd name="T0" fmla="*/ 103 w 104"/>
                  <a:gd name="T1" fmla="*/ 191 h 229"/>
                  <a:gd name="T2" fmla="*/ 103 w 104"/>
                  <a:gd name="T3" fmla="*/ 193 h 229"/>
                  <a:gd name="T4" fmla="*/ 102 w 104"/>
                  <a:gd name="T5" fmla="*/ 197 h 229"/>
                  <a:gd name="T6" fmla="*/ 100 w 104"/>
                  <a:gd name="T7" fmla="*/ 202 h 229"/>
                  <a:gd name="T8" fmla="*/ 96 w 104"/>
                  <a:gd name="T9" fmla="*/ 207 h 229"/>
                  <a:gd name="T10" fmla="*/ 91 w 104"/>
                  <a:gd name="T11" fmla="*/ 212 h 229"/>
                  <a:gd name="T12" fmla="*/ 83 w 104"/>
                  <a:gd name="T13" fmla="*/ 217 h 229"/>
                  <a:gd name="T14" fmla="*/ 77 w 104"/>
                  <a:gd name="T15" fmla="*/ 220 h 229"/>
                  <a:gd name="T16" fmla="*/ 71 w 104"/>
                  <a:gd name="T17" fmla="*/ 222 h 229"/>
                  <a:gd name="T18" fmla="*/ 65 w 104"/>
                  <a:gd name="T19" fmla="*/ 224 h 229"/>
                  <a:gd name="T20" fmla="*/ 55 w 104"/>
                  <a:gd name="T21" fmla="*/ 227 h 229"/>
                  <a:gd name="T22" fmla="*/ 45 w 104"/>
                  <a:gd name="T23" fmla="*/ 228 h 229"/>
                  <a:gd name="T24" fmla="*/ 34 w 104"/>
                  <a:gd name="T25" fmla="*/ 228 h 229"/>
                  <a:gd name="T26" fmla="*/ 26 w 104"/>
                  <a:gd name="T27" fmla="*/ 227 h 229"/>
                  <a:gd name="T28" fmla="*/ 18 w 104"/>
                  <a:gd name="T29" fmla="*/ 226 h 229"/>
                  <a:gd name="T30" fmla="*/ 11 w 104"/>
                  <a:gd name="T31" fmla="*/ 223 h 229"/>
                  <a:gd name="T32" fmla="*/ 5 w 104"/>
                  <a:gd name="T33" fmla="*/ 220 h 229"/>
                  <a:gd name="T34" fmla="*/ 2 w 104"/>
                  <a:gd name="T35" fmla="*/ 215 h 229"/>
                  <a:gd name="T36" fmla="*/ 1 w 104"/>
                  <a:gd name="T37" fmla="*/ 213 h 229"/>
                  <a:gd name="T38" fmla="*/ 0 w 104"/>
                  <a:gd name="T39" fmla="*/ 207 h 229"/>
                  <a:gd name="T40" fmla="*/ 1 w 104"/>
                  <a:gd name="T41" fmla="*/ 202 h 229"/>
                  <a:gd name="T42" fmla="*/ 4 w 104"/>
                  <a:gd name="T43" fmla="*/ 197 h 229"/>
                  <a:gd name="T44" fmla="*/ 9 w 104"/>
                  <a:gd name="T45" fmla="*/ 191 h 229"/>
                  <a:gd name="T46" fmla="*/ 16 w 104"/>
                  <a:gd name="T47" fmla="*/ 186 h 229"/>
                  <a:gd name="T48" fmla="*/ 23 w 104"/>
                  <a:gd name="T49" fmla="*/ 182 h 229"/>
                  <a:gd name="T50" fmla="*/ 32 w 104"/>
                  <a:gd name="T51" fmla="*/ 178 h 229"/>
                  <a:gd name="T52" fmla="*/ 42 w 104"/>
                  <a:gd name="T53" fmla="*/ 175 h 229"/>
                  <a:gd name="T54" fmla="*/ 53 w 104"/>
                  <a:gd name="T55" fmla="*/ 174 h 229"/>
                  <a:gd name="T56" fmla="*/ 61 w 104"/>
                  <a:gd name="T57" fmla="*/ 173 h 229"/>
                  <a:gd name="T58" fmla="*/ 72 w 104"/>
                  <a:gd name="T59" fmla="*/ 173 h 229"/>
                  <a:gd name="T60" fmla="*/ 81 w 104"/>
                  <a:gd name="T61" fmla="*/ 175 h 229"/>
                  <a:gd name="T62" fmla="*/ 86 w 104"/>
                  <a:gd name="T63" fmla="*/ 176 h 229"/>
                  <a:gd name="T64" fmla="*/ 91 w 104"/>
                  <a:gd name="T65" fmla="*/ 178 h 229"/>
                  <a:gd name="T66" fmla="*/ 103 w 104"/>
                  <a:gd name="T67" fmla="*/ 0 h 2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4" h="229">
                    <a:moveTo>
                      <a:pt x="103" y="0"/>
                    </a:moveTo>
                    <a:lnTo>
                      <a:pt x="103" y="191"/>
                    </a:lnTo>
                    <a:lnTo>
                      <a:pt x="102" y="191"/>
                    </a:lnTo>
                    <a:lnTo>
                      <a:pt x="103" y="193"/>
                    </a:lnTo>
                    <a:lnTo>
                      <a:pt x="102" y="195"/>
                    </a:lnTo>
                    <a:lnTo>
                      <a:pt x="102" y="197"/>
                    </a:lnTo>
                    <a:lnTo>
                      <a:pt x="101" y="200"/>
                    </a:lnTo>
                    <a:lnTo>
                      <a:pt x="100" y="202"/>
                    </a:lnTo>
                    <a:lnTo>
                      <a:pt x="98" y="205"/>
                    </a:lnTo>
                    <a:lnTo>
                      <a:pt x="96" y="207"/>
                    </a:lnTo>
                    <a:lnTo>
                      <a:pt x="94" y="210"/>
                    </a:lnTo>
                    <a:lnTo>
                      <a:pt x="91" y="212"/>
                    </a:lnTo>
                    <a:lnTo>
                      <a:pt x="87" y="215"/>
                    </a:lnTo>
                    <a:lnTo>
                      <a:pt x="83" y="217"/>
                    </a:lnTo>
                    <a:lnTo>
                      <a:pt x="80" y="218"/>
                    </a:lnTo>
                    <a:lnTo>
                      <a:pt x="77" y="220"/>
                    </a:lnTo>
                    <a:lnTo>
                      <a:pt x="75" y="221"/>
                    </a:lnTo>
                    <a:lnTo>
                      <a:pt x="71" y="222"/>
                    </a:lnTo>
                    <a:lnTo>
                      <a:pt x="68" y="223"/>
                    </a:lnTo>
                    <a:lnTo>
                      <a:pt x="65" y="224"/>
                    </a:lnTo>
                    <a:lnTo>
                      <a:pt x="60" y="225"/>
                    </a:lnTo>
                    <a:lnTo>
                      <a:pt x="55" y="227"/>
                    </a:lnTo>
                    <a:lnTo>
                      <a:pt x="50" y="227"/>
                    </a:lnTo>
                    <a:lnTo>
                      <a:pt x="45" y="228"/>
                    </a:lnTo>
                    <a:lnTo>
                      <a:pt x="40" y="228"/>
                    </a:lnTo>
                    <a:lnTo>
                      <a:pt x="34" y="228"/>
                    </a:lnTo>
                    <a:lnTo>
                      <a:pt x="30" y="228"/>
                    </a:lnTo>
                    <a:lnTo>
                      <a:pt x="26" y="227"/>
                    </a:lnTo>
                    <a:lnTo>
                      <a:pt x="22" y="227"/>
                    </a:lnTo>
                    <a:lnTo>
                      <a:pt x="18" y="226"/>
                    </a:lnTo>
                    <a:lnTo>
                      <a:pt x="14" y="224"/>
                    </a:lnTo>
                    <a:lnTo>
                      <a:pt x="11" y="223"/>
                    </a:lnTo>
                    <a:lnTo>
                      <a:pt x="8" y="221"/>
                    </a:lnTo>
                    <a:lnTo>
                      <a:pt x="5" y="220"/>
                    </a:lnTo>
                    <a:lnTo>
                      <a:pt x="4" y="217"/>
                    </a:lnTo>
                    <a:lnTo>
                      <a:pt x="2" y="215"/>
                    </a:lnTo>
                    <a:lnTo>
                      <a:pt x="1" y="214"/>
                    </a:lnTo>
                    <a:lnTo>
                      <a:pt x="1" y="213"/>
                    </a:lnTo>
                    <a:lnTo>
                      <a:pt x="0" y="210"/>
                    </a:lnTo>
                    <a:lnTo>
                      <a:pt x="0" y="207"/>
                    </a:lnTo>
                    <a:lnTo>
                      <a:pt x="0" y="205"/>
                    </a:lnTo>
                    <a:lnTo>
                      <a:pt x="1" y="202"/>
                    </a:lnTo>
                    <a:lnTo>
                      <a:pt x="2" y="199"/>
                    </a:lnTo>
                    <a:lnTo>
                      <a:pt x="4" y="197"/>
                    </a:lnTo>
                    <a:lnTo>
                      <a:pt x="6" y="194"/>
                    </a:lnTo>
                    <a:lnTo>
                      <a:pt x="9" y="191"/>
                    </a:lnTo>
                    <a:lnTo>
                      <a:pt x="12" y="189"/>
                    </a:lnTo>
                    <a:lnTo>
                      <a:pt x="16" y="186"/>
                    </a:lnTo>
                    <a:lnTo>
                      <a:pt x="19" y="184"/>
                    </a:lnTo>
                    <a:lnTo>
                      <a:pt x="23" y="182"/>
                    </a:lnTo>
                    <a:lnTo>
                      <a:pt x="28" y="180"/>
                    </a:lnTo>
                    <a:lnTo>
                      <a:pt x="32" y="178"/>
                    </a:lnTo>
                    <a:lnTo>
                      <a:pt x="37" y="177"/>
                    </a:lnTo>
                    <a:lnTo>
                      <a:pt x="42" y="175"/>
                    </a:lnTo>
                    <a:lnTo>
                      <a:pt x="48" y="174"/>
                    </a:lnTo>
                    <a:lnTo>
                      <a:pt x="53" y="174"/>
                    </a:lnTo>
                    <a:lnTo>
                      <a:pt x="57" y="173"/>
                    </a:lnTo>
                    <a:lnTo>
                      <a:pt x="61" y="173"/>
                    </a:lnTo>
                    <a:lnTo>
                      <a:pt x="67" y="173"/>
                    </a:lnTo>
                    <a:lnTo>
                      <a:pt x="72" y="173"/>
                    </a:lnTo>
                    <a:lnTo>
                      <a:pt x="76" y="174"/>
                    </a:lnTo>
                    <a:lnTo>
                      <a:pt x="81" y="175"/>
                    </a:lnTo>
                    <a:lnTo>
                      <a:pt x="83" y="175"/>
                    </a:lnTo>
                    <a:lnTo>
                      <a:pt x="86" y="176"/>
                    </a:lnTo>
                    <a:lnTo>
                      <a:pt x="89" y="177"/>
                    </a:lnTo>
                    <a:lnTo>
                      <a:pt x="91" y="178"/>
                    </a:lnTo>
                    <a:lnTo>
                      <a:pt x="91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788" name="Freeform 44"/>
              <p:cNvSpPr>
                <a:spLocks/>
              </p:cNvSpPr>
              <p:nvPr/>
            </p:nvSpPr>
            <p:spPr bwMode="auto">
              <a:xfrm>
                <a:off x="3185268" y="6079318"/>
                <a:ext cx="198127" cy="463800"/>
              </a:xfrm>
              <a:custGeom>
                <a:avLst/>
                <a:gdLst>
                  <a:gd name="T0" fmla="*/ 103 w 104"/>
                  <a:gd name="T1" fmla="*/ 191 h 230"/>
                  <a:gd name="T2" fmla="*/ 103 w 104"/>
                  <a:gd name="T3" fmla="*/ 193 h 230"/>
                  <a:gd name="T4" fmla="*/ 102 w 104"/>
                  <a:gd name="T5" fmla="*/ 198 h 230"/>
                  <a:gd name="T6" fmla="*/ 100 w 104"/>
                  <a:gd name="T7" fmla="*/ 202 h 230"/>
                  <a:gd name="T8" fmla="*/ 96 w 104"/>
                  <a:gd name="T9" fmla="*/ 207 h 230"/>
                  <a:gd name="T10" fmla="*/ 91 w 104"/>
                  <a:gd name="T11" fmla="*/ 212 h 230"/>
                  <a:gd name="T12" fmla="*/ 83 w 104"/>
                  <a:gd name="T13" fmla="*/ 217 h 230"/>
                  <a:gd name="T14" fmla="*/ 77 w 104"/>
                  <a:gd name="T15" fmla="*/ 220 h 230"/>
                  <a:gd name="T16" fmla="*/ 72 w 104"/>
                  <a:gd name="T17" fmla="*/ 222 h 230"/>
                  <a:gd name="T18" fmla="*/ 66 w 104"/>
                  <a:gd name="T19" fmla="*/ 224 h 230"/>
                  <a:gd name="T20" fmla="*/ 56 w 104"/>
                  <a:gd name="T21" fmla="*/ 227 h 230"/>
                  <a:gd name="T22" fmla="*/ 45 w 104"/>
                  <a:gd name="T23" fmla="*/ 228 h 230"/>
                  <a:gd name="T24" fmla="*/ 34 w 104"/>
                  <a:gd name="T25" fmla="*/ 229 h 230"/>
                  <a:gd name="T26" fmla="*/ 27 w 104"/>
                  <a:gd name="T27" fmla="*/ 228 h 230"/>
                  <a:gd name="T28" fmla="*/ 18 w 104"/>
                  <a:gd name="T29" fmla="*/ 226 h 230"/>
                  <a:gd name="T30" fmla="*/ 11 w 104"/>
                  <a:gd name="T31" fmla="*/ 223 h 230"/>
                  <a:gd name="T32" fmla="*/ 6 w 104"/>
                  <a:gd name="T33" fmla="*/ 220 h 230"/>
                  <a:gd name="T34" fmla="*/ 2 w 104"/>
                  <a:gd name="T35" fmla="*/ 215 h 230"/>
                  <a:gd name="T36" fmla="*/ 1 w 104"/>
                  <a:gd name="T37" fmla="*/ 213 h 230"/>
                  <a:gd name="T38" fmla="*/ 0 w 104"/>
                  <a:gd name="T39" fmla="*/ 208 h 230"/>
                  <a:gd name="T40" fmla="*/ 1 w 104"/>
                  <a:gd name="T41" fmla="*/ 202 h 230"/>
                  <a:gd name="T42" fmla="*/ 4 w 104"/>
                  <a:gd name="T43" fmla="*/ 197 h 230"/>
                  <a:gd name="T44" fmla="*/ 9 w 104"/>
                  <a:gd name="T45" fmla="*/ 192 h 230"/>
                  <a:gd name="T46" fmla="*/ 16 w 104"/>
                  <a:gd name="T47" fmla="*/ 187 h 230"/>
                  <a:gd name="T48" fmla="*/ 24 w 104"/>
                  <a:gd name="T49" fmla="*/ 182 h 230"/>
                  <a:gd name="T50" fmla="*/ 33 w 104"/>
                  <a:gd name="T51" fmla="*/ 179 h 230"/>
                  <a:gd name="T52" fmla="*/ 43 w 104"/>
                  <a:gd name="T53" fmla="*/ 175 h 230"/>
                  <a:gd name="T54" fmla="*/ 54 w 104"/>
                  <a:gd name="T55" fmla="*/ 174 h 230"/>
                  <a:gd name="T56" fmla="*/ 62 w 104"/>
                  <a:gd name="T57" fmla="*/ 173 h 230"/>
                  <a:gd name="T58" fmla="*/ 72 w 104"/>
                  <a:gd name="T59" fmla="*/ 173 h 230"/>
                  <a:gd name="T60" fmla="*/ 81 w 104"/>
                  <a:gd name="T61" fmla="*/ 175 h 230"/>
                  <a:gd name="T62" fmla="*/ 87 w 104"/>
                  <a:gd name="T63" fmla="*/ 176 h 230"/>
                  <a:gd name="T64" fmla="*/ 92 w 104"/>
                  <a:gd name="T65" fmla="*/ 178 h 230"/>
                  <a:gd name="T66" fmla="*/ 103 w 104"/>
                  <a:gd name="T67" fmla="*/ 0 h 2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4" h="230">
                    <a:moveTo>
                      <a:pt x="103" y="0"/>
                    </a:moveTo>
                    <a:lnTo>
                      <a:pt x="103" y="191"/>
                    </a:lnTo>
                    <a:lnTo>
                      <a:pt x="103" y="193"/>
                    </a:lnTo>
                    <a:lnTo>
                      <a:pt x="103" y="195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0" y="202"/>
                    </a:lnTo>
                    <a:lnTo>
                      <a:pt x="99" y="205"/>
                    </a:lnTo>
                    <a:lnTo>
                      <a:pt x="96" y="207"/>
                    </a:lnTo>
                    <a:lnTo>
                      <a:pt x="94" y="210"/>
                    </a:lnTo>
                    <a:lnTo>
                      <a:pt x="91" y="212"/>
                    </a:lnTo>
                    <a:lnTo>
                      <a:pt x="87" y="215"/>
                    </a:lnTo>
                    <a:lnTo>
                      <a:pt x="83" y="217"/>
                    </a:lnTo>
                    <a:lnTo>
                      <a:pt x="80" y="218"/>
                    </a:lnTo>
                    <a:lnTo>
                      <a:pt x="77" y="220"/>
                    </a:lnTo>
                    <a:lnTo>
                      <a:pt x="75" y="221"/>
                    </a:lnTo>
                    <a:lnTo>
                      <a:pt x="72" y="222"/>
                    </a:lnTo>
                    <a:lnTo>
                      <a:pt x="68" y="223"/>
                    </a:lnTo>
                    <a:lnTo>
                      <a:pt x="66" y="224"/>
                    </a:lnTo>
                    <a:lnTo>
                      <a:pt x="61" y="226"/>
                    </a:lnTo>
                    <a:lnTo>
                      <a:pt x="56" y="227"/>
                    </a:lnTo>
                    <a:lnTo>
                      <a:pt x="50" y="227"/>
                    </a:lnTo>
                    <a:lnTo>
                      <a:pt x="45" y="228"/>
                    </a:lnTo>
                    <a:lnTo>
                      <a:pt x="41" y="228"/>
                    </a:lnTo>
                    <a:lnTo>
                      <a:pt x="34" y="229"/>
                    </a:lnTo>
                    <a:lnTo>
                      <a:pt x="30" y="228"/>
                    </a:lnTo>
                    <a:lnTo>
                      <a:pt x="27" y="228"/>
                    </a:lnTo>
                    <a:lnTo>
                      <a:pt x="22" y="227"/>
                    </a:lnTo>
                    <a:lnTo>
                      <a:pt x="18" y="226"/>
                    </a:lnTo>
                    <a:lnTo>
                      <a:pt x="14" y="225"/>
                    </a:lnTo>
                    <a:lnTo>
                      <a:pt x="11" y="223"/>
                    </a:lnTo>
                    <a:lnTo>
                      <a:pt x="8" y="222"/>
                    </a:lnTo>
                    <a:lnTo>
                      <a:pt x="6" y="220"/>
                    </a:lnTo>
                    <a:lnTo>
                      <a:pt x="4" y="218"/>
                    </a:lnTo>
                    <a:lnTo>
                      <a:pt x="2" y="215"/>
                    </a:lnTo>
                    <a:lnTo>
                      <a:pt x="2" y="214"/>
                    </a:lnTo>
                    <a:lnTo>
                      <a:pt x="1" y="213"/>
                    </a:lnTo>
                    <a:lnTo>
                      <a:pt x="0" y="210"/>
                    </a:lnTo>
                    <a:lnTo>
                      <a:pt x="0" y="208"/>
                    </a:lnTo>
                    <a:lnTo>
                      <a:pt x="0" y="205"/>
                    </a:lnTo>
                    <a:lnTo>
                      <a:pt x="1" y="202"/>
                    </a:lnTo>
                    <a:lnTo>
                      <a:pt x="3" y="200"/>
                    </a:lnTo>
                    <a:lnTo>
                      <a:pt x="4" y="197"/>
                    </a:lnTo>
                    <a:lnTo>
                      <a:pt x="7" y="194"/>
                    </a:lnTo>
                    <a:lnTo>
                      <a:pt x="9" y="192"/>
                    </a:lnTo>
                    <a:lnTo>
                      <a:pt x="13" y="189"/>
                    </a:lnTo>
                    <a:lnTo>
                      <a:pt x="16" y="187"/>
                    </a:lnTo>
                    <a:lnTo>
                      <a:pt x="20" y="184"/>
                    </a:lnTo>
                    <a:lnTo>
                      <a:pt x="24" y="182"/>
                    </a:lnTo>
                    <a:lnTo>
                      <a:pt x="29" y="180"/>
                    </a:lnTo>
                    <a:lnTo>
                      <a:pt x="33" y="179"/>
                    </a:lnTo>
                    <a:lnTo>
                      <a:pt x="37" y="177"/>
                    </a:lnTo>
                    <a:lnTo>
                      <a:pt x="43" y="175"/>
                    </a:lnTo>
                    <a:lnTo>
                      <a:pt x="48" y="175"/>
                    </a:lnTo>
                    <a:lnTo>
                      <a:pt x="54" y="174"/>
                    </a:lnTo>
                    <a:lnTo>
                      <a:pt x="58" y="173"/>
                    </a:lnTo>
                    <a:lnTo>
                      <a:pt x="62" y="173"/>
                    </a:lnTo>
                    <a:lnTo>
                      <a:pt x="67" y="173"/>
                    </a:lnTo>
                    <a:lnTo>
                      <a:pt x="72" y="173"/>
                    </a:lnTo>
                    <a:lnTo>
                      <a:pt x="77" y="174"/>
                    </a:lnTo>
                    <a:lnTo>
                      <a:pt x="81" y="175"/>
                    </a:lnTo>
                    <a:lnTo>
                      <a:pt x="84" y="175"/>
                    </a:lnTo>
                    <a:lnTo>
                      <a:pt x="87" y="176"/>
                    </a:lnTo>
                    <a:lnTo>
                      <a:pt x="89" y="177"/>
                    </a:lnTo>
                    <a:lnTo>
                      <a:pt x="92" y="178"/>
                    </a:lnTo>
                    <a:lnTo>
                      <a:pt x="92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32789" name="Group 45"/>
              <p:cNvGrpSpPr>
                <a:grpSpLocks/>
              </p:cNvGrpSpPr>
              <p:nvPr/>
            </p:nvGrpSpPr>
            <p:grpSpPr bwMode="auto">
              <a:xfrm>
                <a:off x="1344971" y="5405800"/>
                <a:ext cx="628673" cy="467833"/>
                <a:chOff x="670" y="2823"/>
                <a:chExt cx="330" cy="232"/>
              </a:xfrm>
            </p:grpSpPr>
            <p:sp>
              <p:nvSpPr>
                <p:cNvPr id="32819" name="Freeform 46"/>
                <p:cNvSpPr>
                  <a:spLocks/>
                </p:cNvSpPr>
                <p:nvPr/>
              </p:nvSpPr>
              <p:spPr bwMode="auto">
                <a:xfrm>
                  <a:off x="670" y="2823"/>
                  <a:ext cx="104" cy="229"/>
                </a:xfrm>
                <a:custGeom>
                  <a:avLst/>
                  <a:gdLst>
                    <a:gd name="T0" fmla="*/ 103 w 104"/>
                    <a:gd name="T1" fmla="*/ 191 h 229"/>
                    <a:gd name="T2" fmla="*/ 103 w 104"/>
                    <a:gd name="T3" fmla="*/ 193 h 229"/>
                    <a:gd name="T4" fmla="*/ 102 w 104"/>
                    <a:gd name="T5" fmla="*/ 197 h 229"/>
                    <a:gd name="T6" fmla="*/ 99 w 104"/>
                    <a:gd name="T7" fmla="*/ 202 h 229"/>
                    <a:gd name="T8" fmla="*/ 96 w 104"/>
                    <a:gd name="T9" fmla="*/ 207 h 229"/>
                    <a:gd name="T10" fmla="*/ 90 w 104"/>
                    <a:gd name="T11" fmla="*/ 212 h 229"/>
                    <a:gd name="T12" fmla="*/ 83 w 104"/>
                    <a:gd name="T13" fmla="*/ 217 h 229"/>
                    <a:gd name="T14" fmla="*/ 77 w 104"/>
                    <a:gd name="T15" fmla="*/ 220 h 229"/>
                    <a:gd name="T16" fmla="*/ 71 w 104"/>
                    <a:gd name="T17" fmla="*/ 222 h 229"/>
                    <a:gd name="T18" fmla="*/ 65 w 104"/>
                    <a:gd name="T19" fmla="*/ 224 h 229"/>
                    <a:gd name="T20" fmla="*/ 55 w 104"/>
                    <a:gd name="T21" fmla="*/ 227 h 229"/>
                    <a:gd name="T22" fmla="*/ 45 w 104"/>
                    <a:gd name="T23" fmla="*/ 228 h 229"/>
                    <a:gd name="T24" fmla="*/ 34 w 104"/>
                    <a:gd name="T25" fmla="*/ 228 h 229"/>
                    <a:gd name="T26" fmla="*/ 26 w 104"/>
                    <a:gd name="T27" fmla="*/ 227 h 229"/>
                    <a:gd name="T28" fmla="*/ 18 w 104"/>
                    <a:gd name="T29" fmla="*/ 226 h 229"/>
                    <a:gd name="T30" fmla="*/ 10 w 104"/>
                    <a:gd name="T31" fmla="*/ 223 h 229"/>
                    <a:gd name="T32" fmla="*/ 5 w 104"/>
                    <a:gd name="T33" fmla="*/ 219 h 229"/>
                    <a:gd name="T34" fmla="*/ 2 w 104"/>
                    <a:gd name="T35" fmla="*/ 215 h 229"/>
                    <a:gd name="T36" fmla="*/ 1 w 104"/>
                    <a:gd name="T37" fmla="*/ 213 h 229"/>
                    <a:gd name="T38" fmla="*/ 0 w 104"/>
                    <a:gd name="T39" fmla="*/ 207 h 229"/>
                    <a:gd name="T40" fmla="*/ 1 w 104"/>
                    <a:gd name="T41" fmla="*/ 202 h 229"/>
                    <a:gd name="T42" fmla="*/ 4 w 104"/>
                    <a:gd name="T43" fmla="*/ 197 h 229"/>
                    <a:gd name="T44" fmla="*/ 9 w 104"/>
                    <a:gd name="T45" fmla="*/ 191 h 229"/>
                    <a:gd name="T46" fmla="*/ 16 w 104"/>
                    <a:gd name="T47" fmla="*/ 186 h 229"/>
                    <a:gd name="T48" fmla="*/ 23 w 104"/>
                    <a:gd name="T49" fmla="*/ 182 h 229"/>
                    <a:gd name="T50" fmla="*/ 32 w 104"/>
                    <a:gd name="T51" fmla="*/ 178 h 229"/>
                    <a:gd name="T52" fmla="*/ 42 w 104"/>
                    <a:gd name="T53" fmla="*/ 175 h 229"/>
                    <a:gd name="T54" fmla="*/ 53 w 104"/>
                    <a:gd name="T55" fmla="*/ 174 h 229"/>
                    <a:gd name="T56" fmla="*/ 61 w 104"/>
                    <a:gd name="T57" fmla="*/ 173 h 229"/>
                    <a:gd name="T58" fmla="*/ 71 w 104"/>
                    <a:gd name="T59" fmla="*/ 173 h 229"/>
                    <a:gd name="T60" fmla="*/ 80 w 104"/>
                    <a:gd name="T61" fmla="*/ 174 h 229"/>
                    <a:gd name="T62" fmla="*/ 86 w 104"/>
                    <a:gd name="T63" fmla="*/ 176 h 229"/>
                    <a:gd name="T64" fmla="*/ 91 w 104"/>
                    <a:gd name="T65" fmla="*/ 178 h 229"/>
                    <a:gd name="T66" fmla="*/ 103 w 104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29">
                      <a:moveTo>
                        <a:pt x="103" y="0"/>
                      </a:moveTo>
                      <a:lnTo>
                        <a:pt x="103" y="191"/>
                      </a:lnTo>
                      <a:lnTo>
                        <a:pt x="102" y="191"/>
                      </a:lnTo>
                      <a:lnTo>
                        <a:pt x="103" y="193"/>
                      </a:lnTo>
                      <a:lnTo>
                        <a:pt x="102" y="195"/>
                      </a:lnTo>
                      <a:lnTo>
                        <a:pt x="102" y="197"/>
                      </a:lnTo>
                      <a:lnTo>
                        <a:pt x="101" y="200"/>
                      </a:lnTo>
                      <a:lnTo>
                        <a:pt x="99" y="202"/>
                      </a:lnTo>
                      <a:lnTo>
                        <a:pt x="98" y="205"/>
                      </a:lnTo>
                      <a:lnTo>
                        <a:pt x="96" y="207"/>
                      </a:lnTo>
                      <a:lnTo>
                        <a:pt x="93" y="210"/>
                      </a:lnTo>
                      <a:lnTo>
                        <a:pt x="90" y="212"/>
                      </a:lnTo>
                      <a:lnTo>
                        <a:pt x="87" y="215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7" y="220"/>
                      </a:lnTo>
                      <a:lnTo>
                        <a:pt x="74" y="221"/>
                      </a:lnTo>
                      <a:lnTo>
                        <a:pt x="71" y="222"/>
                      </a:lnTo>
                      <a:lnTo>
                        <a:pt x="67" y="223"/>
                      </a:lnTo>
                      <a:lnTo>
                        <a:pt x="65" y="224"/>
                      </a:lnTo>
                      <a:lnTo>
                        <a:pt x="60" y="225"/>
                      </a:lnTo>
                      <a:lnTo>
                        <a:pt x="55" y="227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8"/>
                      </a:lnTo>
                      <a:lnTo>
                        <a:pt x="29" y="228"/>
                      </a:lnTo>
                      <a:lnTo>
                        <a:pt x="26" y="227"/>
                      </a:lnTo>
                      <a:lnTo>
                        <a:pt x="22" y="227"/>
                      </a:lnTo>
                      <a:lnTo>
                        <a:pt x="18" y="226"/>
                      </a:lnTo>
                      <a:lnTo>
                        <a:pt x="14" y="224"/>
                      </a:lnTo>
                      <a:lnTo>
                        <a:pt x="10" y="223"/>
                      </a:lnTo>
                      <a:lnTo>
                        <a:pt x="8" y="221"/>
                      </a:lnTo>
                      <a:lnTo>
                        <a:pt x="5" y="219"/>
                      </a:lnTo>
                      <a:lnTo>
                        <a:pt x="3" y="217"/>
                      </a:lnTo>
                      <a:lnTo>
                        <a:pt x="2" y="215"/>
                      </a:lnTo>
                      <a:lnTo>
                        <a:pt x="1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7"/>
                      </a:lnTo>
                      <a:lnTo>
                        <a:pt x="0" y="205"/>
                      </a:lnTo>
                      <a:lnTo>
                        <a:pt x="1" y="202"/>
                      </a:lnTo>
                      <a:lnTo>
                        <a:pt x="2" y="199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9" y="191"/>
                      </a:lnTo>
                      <a:lnTo>
                        <a:pt x="12" y="189"/>
                      </a:lnTo>
                      <a:lnTo>
                        <a:pt x="16" y="186"/>
                      </a:lnTo>
                      <a:lnTo>
                        <a:pt x="19" y="184"/>
                      </a:lnTo>
                      <a:lnTo>
                        <a:pt x="23" y="182"/>
                      </a:lnTo>
                      <a:lnTo>
                        <a:pt x="28" y="180"/>
                      </a:lnTo>
                      <a:lnTo>
                        <a:pt x="32" y="178"/>
                      </a:lnTo>
                      <a:lnTo>
                        <a:pt x="37" y="177"/>
                      </a:lnTo>
                      <a:lnTo>
                        <a:pt x="42" y="175"/>
                      </a:lnTo>
                      <a:lnTo>
                        <a:pt x="47" y="174"/>
                      </a:lnTo>
                      <a:lnTo>
                        <a:pt x="53" y="174"/>
                      </a:lnTo>
                      <a:lnTo>
                        <a:pt x="57" y="173"/>
                      </a:lnTo>
                      <a:lnTo>
                        <a:pt x="61" y="173"/>
                      </a:lnTo>
                      <a:lnTo>
                        <a:pt x="67" y="173"/>
                      </a:lnTo>
                      <a:lnTo>
                        <a:pt x="71" y="173"/>
                      </a:lnTo>
                      <a:lnTo>
                        <a:pt x="76" y="174"/>
                      </a:lnTo>
                      <a:lnTo>
                        <a:pt x="80" y="174"/>
                      </a:lnTo>
                      <a:lnTo>
                        <a:pt x="83" y="175"/>
                      </a:lnTo>
                      <a:lnTo>
                        <a:pt x="86" y="176"/>
                      </a:lnTo>
                      <a:lnTo>
                        <a:pt x="88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0" name="Freeform 47"/>
                <p:cNvSpPr>
                  <a:spLocks/>
                </p:cNvSpPr>
                <p:nvPr/>
              </p:nvSpPr>
              <p:spPr bwMode="auto">
                <a:xfrm>
                  <a:off x="896" y="2826"/>
                  <a:ext cx="104" cy="229"/>
                </a:xfrm>
                <a:custGeom>
                  <a:avLst/>
                  <a:gdLst>
                    <a:gd name="T0" fmla="*/ 103 w 104"/>
                    <a:gd name="T1" fmla="*/ 190 h 229"/>
                    <a:gd name="T2" fmla="*/ 103 w 104"/>
                    <a:gd name="T3" fmla="*/ 193 h 229"/>
                    <a:gd name="T4" fmla="*/ 102 w 104"/>
                    <a:gd name="T5" fmla="*/ 197 h 229"/>
                    <a:gd name="T6" fmla="*/ 100 w 104"/>
                    <a:gd name="T7" fmla="*/ 202 h 229"/>
                    <a:gd name="T8" fmla="*/ 96 w 104"/>
                    <a:gd name="T9" fmla="*/ 207 h 229"/>
                    <a:gd name="T10" fmla="*/ 91 w 104"/>
                    <a:gd name="T11" fmla="*/ 212 h 229"/>
                    <a:gd name="T12" fmla="*/ 83 w 104"/>
                    <a:gd name="T13" fmla="*/ 217 h 229"/>
                    <a:gd name="T14" fmla="*/ 77 w 104"/>
                    <a:gd name="T15" fmla="*/ 220 h 229"/>
                    <a:gd name="T16" fmla="*/ 71 w 104"/>
                    <a:gd name="T17" fmla="*/ 222 h 229"/>
                    <a:gd name="T18" fmla="*/ 65 w 104"/>
                    <a:gd name="T19" fmla="*/ 224 h 229"/>
                    <a:gd name="T20" fmla="*/ 55 w 104"/>
                    <a:gd name="T21" fmla="*/ 226 h 229"/>
                    <a:gd name="T22" fmla="*/ 45 w 104"/>
                    <a:gd name="T23" fmla="*/ 228 h 229"/>
                    <a:gd name="T24" fmla="*/ 34 w 104"/>
                    <a:gd name="T25" fmla="*/ 228 h 229"/>
                    <a:gd name="T26" fmla="*/ 26 w 104"/>
                    <a:gd name="T27" fmla="*/ 227 h 229"/>
                    <a:gd name="T28" fmla="*/ 18 w 104"/>
                    <a:gd name="T29" fmla="*/ 225 h 229"/>
                    <a:gd name="T30" fmla="*/ 11 w 104"/>
                    <a:gd name="T31" fmla="*/ 223 h 229"/>
                    <a:gd name="T32" fmla="*/ 6 w 104"/>
                    <a:gd name="T33" fmla="*/ 219 h 229"/>
                    <a:gd name="T34" fmla="*/ 2 w 104"/>
                    <a:gd name="T35" fmla="*/ 215 h 229"/>
                    <a:gd name="T36" fmla="*/ 1 w 104"/>
                    <a:gd name="T37" fmla="*/ 213 h 229"/>
                    <a:gd name="T38" fmla="*/ 0 w 104"/>
                    <a:gd name="T39" fmla="*/ 207 h 229"/>
                    <a:gd name="T40" fmla="*/ 1 w 104"/>
                    <a:gd name="T41" fmla="*/ 202 h 229"/>
                    <a:gd name="T42" fmla="*/ 4 w 104"/>
                    <a:gd name="T43" fmla="*/ 197 h 229"/>
                    <a:gd name="T44" fmla="*/ 9 w 104"/>
                    <a:gd name="T45" fmla="*/ 191 h 229"/>
                    <a:gd name="T46" fmla="*/ 16 w 104"/>
                    <a:gd name="T47" fmla="*/ 186 h 229"/>
                    <a:gd name="T48" fmla="*/ 24 w 104"/>
                    <a:gd name="T49" fmla="*/ 182 h 229"/>
                    <a:gd name="T50" fmla="*/ 32 w 104"/>
                    <a:gd name="T51" fmla="*/ 178 h 229"/>
                    <a:gd name="T52" fmla="*/ 42 w 104"/>
                    <a:gd name="T53" fmla="*/ 175 h 229"/>
                    <a:gd name="T54" fmla="*/ 53 w 104"/>
                    <a:gd name="T55" fmla="*/ 173 h 229"/>
                    <a:gd name="T56" fmla="*/ 62 w 104"/>
                    <a:gd name="T57" fmla="*/ 172 h 229"/>
                    <a:gd name="T58" fmla="*/ 72 w 104"/>
                    <a:gd name="T59" fmla="*/ 173 h 229"/>
                    <a:gd name="T60" fmla="*/ 81 w 104"/>
                    <a:gd name="T61" fmla="*/ 174 h 229"/>
                    <a:gd name="T62" fmla="*/ 86 w 104"/>
                    <a:gd name="T63" fmla="*/ 176 h 229"/>
                    <a:gd name="T64" fmla="*/ 91 w 104"/>
                    <a:gd name="T65" fmla="*/ 178 h 229"/>
                    <a:gd name="T66" fmla="*/ 103 w 104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29">
                      <a:moveTo>
                        <a:pt x="103" y="0"/>
                      </a:moveTo>
                      <a:lnTo>
                        <a:pt x="103" y="190"/>
                      </a:lnTo>
                      <a:lnTo>
                        <a:pt x="103" y="193"/>
                      </a:lnTo>
                      <a:lnTo>
                        <a:pt x="103" y="195"/>
                      </a:lnTo>
                      <a:lnTo>
                        <a:pt x="102" y="197"/>
                      </a:lnTo>
                      <a:lnTo>
                        <a:pt x="101" y="200"/>
                      </a:lnTo>
                      <a:lnTo>
                        <a:pt x="100" y="202"/>
                      </a:lnTo>
                      <a:lnTo>
                        <a:pt x="98" y="204"/>
                      </a:lnTo>
                      <a:lnTo>
                        <a:pt x="96" y="207"/>
                      </a:lnTo>
                      <a:lnTo>
                        <a:pt x="94" y="209"/>
                      </a:lnTo>
                      <a:lnTo>
                        <a:pt x="91" y="212"/>
                      </a:lnTo>
                      <a:lnTo>
                        <a:pt x="87" y="214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7" y="220"/>
                      </a:lnTo>
                      <a:lnTo>
                        <a:pt x="75" y="221"/>
                      </a:lnTo>
                      <a:lnTo>
                        <a:pt x="71" y="222"/>
                      </a:lnTo>
                      <a:lnTo>
                        <a:pt x="68" y="223"/>
                      </a:lnTo>
                      <a:lnTo>
                        <a:pt x="65" y="224"/>
                      </a:lnTo>
                      <a:lnTo>
                        <a:pt x="61" y="225"/>
                      </a:lnTo>
                      <a:lnTo>
                        <a:pt x="55" y="226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8"/>
                      </a:lnTo>
                      <a:lnTo>
                        <a:pt x="30" y="228"/>
                      </a:lnTo>
                      <a:lnTo>
                        <a:pt x="26" y="227"/>
                      </a:lnTo>
                      <a:lnTo>
                        <a:pt x="22" y="227"/>
                      </a:lnTo>
                      <a:lnTo>
                        <a:pt x="18" y="225"/>
                      </a:lnTo>
                      <a:lnTo>
                        <a:pt x="14" y="224"/>
                      </a:lnTo>
                      <a:lnTo>
                        <a:pt x="11" y="223"/>
                      </a:lnTo>
                      <a:lnTo>
                        <a:pt x="8" y="221"/>
                      </a:lnTo>
                      <a:lnTo>
                        <a:pt x="6" y="219"/>
                      </a:lnTo>
                      <a:lnTo>
                        <a:pt x="4" y="217"/>
                      </a:lnTo>
                      <a:lnTo>
                        <a:pt x="2" y="215"/>
                      </a:lnTo>
                      <a:lnTo>
                        <a:pt x="1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7"/>
                      </a:lnTo>
                      <a:lnTo>
                        <a:pt x="0" y="204"/>
                      </a:lnTo>
                      <a:lnTo>
                        <a:pt x="1" y="202"/>
                      </a:lnTo>
                      <a:lnTo>
                        <a:pt x="2" y="199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9" y="191"/>
                      </a:lnTo>
                      <a:lnTo>
                        <a:pt x="12" y="189"/>
                      </a:lnTo>
                      <a:lnTo>
                        <a:pt x="16" y="186"/>
                      </a:lnTo>
                      <a:lnTo>
                        <a:pt x="20" y="184"/>
                      </a:lnTo>
                      <a:lnTo>
                        <a:pt x="24" y="182"/>
                      </a:lnTo>
                      <a:lnTo>
                        <a:pt x="29" y="179"/>
                      </a:lnTo>
                      <a:lnTo>
                        <a:pt x="32" y="178"/>
                      </a:lnTo>
                      <a:lnTo>
                        <a:pt x="37" y="177"/>
                      </a:lnTo>
                      <a:lnTo>
                        <a:pt x="42" y="175"/>
                      </a:lnTo>
                      <a:lnTo>
                        <a:pt x="48" y="174"/>
                      </a:lnTo>
                      <a:lnTo>
                        <a:pt x="53" y="173"/>
                      </a:lnTo>
                      <a:lnTo>
                        <a:pt x="58" y="173"/>
                      </a:lnTo>
                      <a:lnTo>
                        <a:pt x="62" y="172"/>
                      </a:lnTo>
                      <a:lnTo>
                        <a:pt x="67" y="172"/>
                      </a:lnTo>
                      <a:lnTo>
                        <a:pt x="72" y="173"/>
                      </a:lnTo>
                      <a:lnTo>
                        <a:pt x="76" y="173"/>
                      </a:lnTo>
                      <a:lnTo>
                        <a:pt x="81" y="174"/>
                      </a:lnTo>
                      <a:lnTo>
                        <a:pt x="84" y="175"/>
                      </a:lnTo>
                      <a:lnTo>
                        <a:pt x="86" y="176"/>
                      </a:lnTo>
                      <a:lnTo>
                        <a:pt x="89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21" name="Line 48"/>
                <p:cNvSpPr>
                  <a:spLocks noChangeShapeType="1"/>
                </p:cNvSpPr>
                <p:nvPr/>
              </p:nvSpPr>
              <p:spPr bwMode="auto">
                <a:xfrm>
                  <a:off x="769" y="2823"/>
                  <a:ext cx="22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90" name="Group 49"/>
              <p:cNvGrpSpPr>
                <a:grpSpLocks/>
              </p:cNvGrpSpPr>
              <p:nvPr/>
            </p:nvGrpSpPr>
            <p:grpSpPr bwMode="auto">
              <a:xfrm>
                <a:off x="371480" y="6077301"/>
                <a:ext cx="628673" cy="467833"/>
                <a:chOff x="159" y="3156"/>
                <a:chExt cx="330" cy="232"/>
              </a:xfrm>
            </p:grpSpPr>
            <p:sp>
              <p:nvSpPr>
                <p:cNvPr id="32816" name="Freeform 50"/>
                <p:cNvSpPr>
                  <a:spLocks/>
                </p:cNvSpPr>
                <p:nvPr/>
              </p:nvSpPr>
              <p:spPr bwMode="auto">
                <a:xfrm>
                  <a:off x="159" y="3156"/>
                  <a:ext cx="104" cy="229"/>
                </a:xfrm>
                <a:custGeom>
                  <a:avLst/>
                  <a:gdLst>
                    <a:gd name="T0" fmla="*/ 103 w 104"/>
                    <a:gd name="T1" fmla="*/ 190 h 229"/>
                    <a:gd name="T2" fmla="*/ 103 w 104"/>
                    <a:gd name="T3" fmla="*/ 193 h 229"/>
                    <a:gd name="T4" fmla="*/ 102 w 104"/>
                    <a:gd name="T5" fmla="*/ 197 h 229"/>
                    <a:gd name="T6" fmla="*/ 100 w 104"/>
                    <a:gd name="T7" fmla="*/ 202 h 229"/>
                    <a:gd name="T8" fmla="*/ 96 w 104"/>
                    <a:gd name="T9" fmla="*/ 207 h 229"/>
                    <a:gd name="T10" fmla="*/ 91 w 104"/>
                    <a:gd name="T11" fmla="*/ 212 h 229"/>
                    <a:gd name="T12" fmla="*/ 83 w 104"/>
                    <a:gd name="T13" fmla="*/ 217 h 229"/>
                    <a:gd name="T14" fmla="*/ 77 w 104"/>
                    <a:gd name="T15" fmla="*/ 220 h 229"/>
                    <a:gd name="T16" fmla="*/ 71 w 104"/>
                    <a:gd name="T17" fmla="*/ 222 h 229"/>
                    <a:gd name="T18" fmla="*/ 65 w 104"/>
                    <a:gd name="T19" fmla="*/ 224 h 229"/>
                    <a:gd name="T20" fmla="*/ 55 w 104"/>
                    <a:gd name="T21" fmla="*/ 226 h 229"/>
                    <a:gd name="T22" fmla="*/ 45 w 104"/>
                    <a:gd name="T23" fmla="*/ 228 h 229"/>
                    <a:gd name="T24" fmla="*/ 34 w 104"/>
                    <a:gd name="T25" fmla="*/ 228 h 229"/>
                    <a:gd name="T26" fmla="*/ 26 w 104"/>
                    <a:gd name="T27" fmla="*/ 227 h 229"/>
                    <a:gd name="T28" fmla="*/ 18 w 104"/>
                    <a:gd name="T29" fmla="*/ 225 h 229"/>
                    <a:gd name="T30" fmla="*/ 11 w 104"/>
                    <a:gd name="T31" fmla="*/ 223 h 229"/>
                    <a:gd name="T32" fmla="*/ 6 w 104"/>
                    <a:gd name="T33" fmla="*/ 219 h 229"/>
                    <a:gd name="T34" fmla="*/ 2 w 104"/>
                    <a:gd name="T35" fmla="*/ 215 h 229"/>
                    <a:gd name="T36" fmla="*/ 1 w 104"/>
                    <a:gd name="T37" fmla="*/ 213 h 229"/>
                    <a:gd name="T38" fmla="*/ 0 w 104"/>
                    <a:gd name="T39" fmla="*/ 207 h 229"/>
                    <a:gd name="T40" fmla="*/ 1 w 104"/>
                    <a:gd name="T41" fmla="*/ 202 h 229"/>
                    <a:gd name="T42" fmla="*/ 4 w 104"/>
                    <a:gd name="T43" fmla="*/ 197 h 229"/>
                    <a:gd name="T44" fmla="*/ 9 w 104"/>
                    <a:gd name="T45" fmla="*/ 191 h 229"/>
                    <a:gd name="T46" fmla="*/ 16 w 104"/>
                    <a:gd name="T47" fmla="*/ 186 h 229"/>
                    <a:gd name="T48" fmla="*/ 24 w 104"/>
                    <a:gd name="T49" fmla="*/ 182 h 229"/>
                    <a:gd name="T50" fmla="*/ 32 w 104"/>
                    <a:gd name="T51" fmla="*/ 178 h 229"/>
                    <a:gd name="T52" fmla="*/ 42 w 104"/>
                    <a:gd name="T53" fmla="*/ 175 h 229"/>
                    <a:gd name="T54" fmla="*/ 53 w 104"/>
                    <a:gd name="T55" fmla="*/ 173 h 229"/>
                    <a:gd name="T56" fmla="*/ 62 w 104"/>
                    <a:gd name="T57" fmla="*/ 172 h 229"/>
                    <a:gd name="T58" fmla="*/ 72 w 104"/>
                    <a:gd name="T59" fmla="*/ 173 h 229"/>
                    <a:gd name="T60" fmla="*/ 81 w 104"/>
                    <a:gd name="T61" fmla="*/ 174 h 229"/>
                    <a:gd name="T62" fmla="*/ 86 w 104"/>
                    <a:gd name="T63" fmla="*/ 176 h 229"/>
                    <a:gd name="T64" fmla="*/ 91 w 104"/>
                    <a:gd name="T65" fmla="*/ 178 h 229"/>
                    <a:gd name="T66" fmla="*/ 103 w 104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29">
                      <a:moveTo>
                        <a:pt x="103" y="0"/>
                      </a:moveTo>
                      <a:lnTo>
                        <a:pt x="103" y="190"/>
                      </a:lnTo>
                      <a:lnTo>
                        <a:pt x="103" y="193"/>
                      </a:lnTo>
                      <a:lnTo>
                        <a:pt x="103" y="195"/>
                      </a:lnTo>
                      <a:lnTo>
                        <a:pt x="102" y="197"/>
                      </a:lnTo>
                      <a:lnTo>
                        <a:pt x="101" y="200"/>
                      </a:lnTo>
                      <a:lnTo>
                        <a:pt x="100" y="202"/>
                      </a:lnTo>
                      <a:lnTo>
                        <a:pt x="98" y="204"/>
                      </a:lnTo>
                      <a:lnTo>
                        <a:pt x="96" y="207"/>
                      </a:lnTo>
                      <a:lnTo>
                        <a:pt x="94" y="209"/>
                      </a:lnTo>
                      <a:lnTo>
                        <a:pt x="91" y="212"/>
                      </a:lnTo>
                      <a:lnTo>
                        <a:pt x="87" y="214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7" y="220"/>
                      </a:lnTo>
                      <a:lnTo>
                        <a:pt x="75" y="221"/>
                      </a:lnTo>
                      <a:lnTo>
                        <a:pt x="71" y="222"/>
                      </a:lnTo>
                      <a:lnTo>
                        <a:pt x="68" y="223"/>
                      </a:lnTo>
                      <a:lnTo>
                        <a:pt x="65" y="224"/>
                      </a:lnTo>
                      <a:lnTo>
                        <a:pt x="61" y="225"/>
                      </a:lnTo>
                      <a:lnTo>
                        <a:pt x="55" y="226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8"/>
                      </a:lnTo>
                      <a:lnTo>
                        <a:pt x="30" y="228"/>
                      </a:lnTo>
                      <a:lnTo>
                        <a:pt x="26" y="227"/>
                      </a:lnTo>
                      <a:lnTo>
                        <a:pt x="22" y="227"/>
                      </a:lnTo>
                      <a:lnTo>
                        <a:pt x="18" y="225"/>
                      </a:lnTo>
                      <a:lnTo>
                        <a:pt x="14" y="224"/>
                      </a:lnTo>
                      <a:lnTo>
                        <a:pt x="11" y="223"/>
                      </a:lnTo>
                      <a:lnTo>
                        <a:pt x="8" y="221"/>
                      </a:lnTo>
                      <a:lnTo>
                        <a:pt x="6" y="219"/>
                      </a:lnTo>
                      <a:lnTo>
                        <a:pt x="4" y="217"/>
                      </a:lnTo>
                      <a:lnTo>
                        <a:pt x="2" y="215"/>
                      </a:lnTo>
                      <a:lnTo>
                        <a:pt x="2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7"/>
                      </a:lnTo>
                      <a:lnTo>
                        <a:pt x="0" y="204"/>
                      </a:lnTo>
                      <a:lnTo>
                        <a:pt x="1" y="202"/>
                      </a:lnTo>
                      <a:lnTo>
                        <a:pt x="2" y="199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9" y="191"/>
                      </a:lnTo>
                      <a:lnTo>
                        <a:pt x="12" y="189"/>
                      </a:lnTo>
                      <a:lnTo>
                        <a:pt x="16" y="186"/>
                      </a:lnTo>
                      <a:lnTo>
                        <a:pt x="20" y="184"/>
                      </a:lnTo>
                      <a:lnTo>
                        <a:pt x="24" y="182"/>
                      </a:lnTo>
                      <a:lnTo>
                        <a:pt x="29" y="179"/>
                      </a:lnTo>
                      <a:lnTo>
                        <a:pt x="32" y="178"/>
                      </a:lnTo>
                      <a:lnTo>
                        <a:pt x="37" y="177"/>
                      </a:lnTo>
                      <a:lnTo>
                        <a:pt x="42" y="175"/>
                      </a:lnTo>
                      <a:lnTo>
                        <a:pt x="48" y="174"/>
                      </a:lnTo>
                      <a:lnTo>
                        <a:pt x="53" y="173"/>
                      </a:lnTo>
                      <a:lnTo>
                        <a:pt x="58" y="173"/>
                      </a:lnTo>
                      <a:lnTo>
                        <a:pt x="62" y="172"/>
                      </a:lnTo>
                      <a:lnTo>
                        <a:pt x="67" y="172"/>
                      </a:lnTo>
                      <a:lnTo>
                        <a:pt x="72" y="173"/>
                      </a:lnTo>
                      <a:lnTo>
                        <a:pt x="76" y="173"/>
                      </a:lnTo>
                      <a:lnTo>
                        <a:pt x="81" y="174"/>
                      </a:lnTo>
                      <a:lnTo>
                        <a:pt x="84" y="175"/>
                      </a:lnTo>
                      <a:lnTo>
                        <a:pt x="86" y="176"/>
                      </a:lnTo>
                      <a:lnTo>
                        <a:pt x="89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7" name="Freeform 51"/>
                <p:cNvSpPr>
                  <a:spLocks/>
                </p:cNvSpPr>
                <p:nvPr/>
              </p:nvSpPr>
              <p:spPr bwMode="auto">
                <a:xfrm>
                  <a:off x="385" y="3159"/>
                  <a:ext cx="104" cy="229"/>
                </a:xfrm>
                <a:custGeom>
                  <a:avLst/>
                  <a:gdLst>
                    <a:gd name="T0" fmla="*/ 103 w 104"/>
                    <a:gd name="T1" fmla="*/ 190 h 229"/>
                    <a:gd name="T2" fmla="*/ 103 w 104"/>
                    <a:gd name="T3" fmla="*/ 192 h 229"/>
                    <a:gd name="T4" fmla="*/ 103 w 104"/>
                    <a:gd name="T5" fmla="*/ 197 h 229"/>
                    <a:gd name="T6" fmla="*/ 100 w 104"/>
                    <a:gd name="T7" fmla="*/ 202 h 229"/>
                    <a:gd name="T8" fmla="*/ 97 w 104"/>
                    <a:gd name="T9" fmla="*/ 207 h 229"/>
                    <a:gd name="T10" fmla="*/ 91 w 104"/>
                    <a:gd name="T11" fmla="*/ 212 h 229"/>
                    <a:gd name="T12" fmla="*/ 84 w 104"/>
                    <a:gd name="T13" fmla="*/ 216 h 229"/>
                    <a:gd name="T14" fmla="*/ 77 w 104"/>
                    <a:gd name="T15" fmla="*/ 219 h 229"/>
                    <a:gd name="T16" fmla="*/ 72 w 104"/>
                    <a:gd name="T17" fmla="*/ 222 h 229"/>
                    <a:gd name="T18" fmla="*/ 66 w 104"/>
                    <a:gd name="T19" fmla="*/ 224 h 229"/>
                    <a:gd name="T20" fmla="*/ 56 w 104"/>
                    <a:gd name="T21" fmla="*/ 226 h 229"/>
                    <a:gd name="T22" fmla="*/ 45 w 104"/>
                    <a:gd name="T23" fmla="*/ 227 h 229"/>
                    <a:gd name="T24" fmla="*/ 34 w 104"/>
                    <a:gd name="T25" fmla="*/ 228 h 229"/>
                    <a:gd name="T26" fmla="*/ 27 w 104"/>
                    <a:gd name="T27" fmla="*/ 227 h 229"/>
                    <a:gd name="T28" fmla="*/ 18 w 104"/>
                    <a:gd name="T29" fmla="*/ 225 h 229"/>
                    <a:gd name="T30" fmla="*/ 11 w 104"/>
                    <a:gd name="T31" fmla="*/ 223 h 229"/>
                    <a:gd name="T32" fmla="*/ 6 w 104"/>
                    <a:gd name="T33" fmla="*/ 219 h 229"/>
                    <a:gd name="T34" fmla="*/ 3 w 104"/>
                    <a:gd name="T35" fmla="*/ 215 h 229"/>
                    <a:gd name="T36" fmla="*/ 1 w 104"/>
                    <a:gd name="T37" fmla="*/ 212 h 229"/>
                    <a:gd name="T38" fmla="*/ 0 w 104"/>
                    <a:gd name="T39" fmla="*/ 207 h 229"/>
                    <a:gd name="T40" fmla="*/ 1 w 104"/>
                    <a:gd name="T41" fmla="*/ 202 h 229"/>
                    <a:gd name="T42" fmla="*/ 4 w 104"/>
                    <a:gd name="T43" fmla="*/ 196 h 229"/>
                    <a:gd name="T44" fmla="*/ 9 w 104"/>
                    <a:gd name="T45" fmla="*/ 191 h 229"/>
                    <a:gd name="T46" fmla="*/ 16 w 104"/>
                    <a:gd name="T47" fmla="*/ 186 h 229"/>
                    <a:gd name="T48" fmla="*/ 24 w 104"/>
                    <a:gd name="T49" fmla="*/ 182 h 229"/>
                    <a:gd name="T50" fmla="*/ 33 w 104"/>
                    <a:gd name="T51" fmla="*/ 178 h 229"/>
                    <a:gd name="T52" fmla="*/ 43 w 104"/>
                    <a:gd name="T53" fmla="*/ 175 h 229"/>
                    <a:gd name="T54" fmla="*/ 54 w 104"/>
                    <a:gd name="T55" fmla="*/ 173 h 229"/>
                    <a:gd name="T56" fmla="*/ 62 w 104"/>
                    <a:gd name="T57" fmla="*/ 172 h 229"/>
                    <a:gd name="T58" fmla="*/ 72 w 104"/>
                    <a:gd name="T59" fmla="*/ 173 h 229"/>
                    <a:gd name="T60" fmla="*/ 81 w 104"/>
                    <a:gd name="T61" fmla="*/ 174 h 229"/>
                    <a:gd name="T62" fmla="*/ 87 w 104"/>
                    <a:gd name="T63" fmla="*/ 176 h 229"/>
                    <a:gd name="T64" fmla="*/ 92 w 104"/>
                    <a:gd name="T65" fmla="*/ 177 h 229"/>
                    <a:gd name="T66" fmla="*/ 103 w 104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29">
                      <a:moveTo>
                        <a:pt x="103" y="0"/>
                      </a:moveTo>
                      <a:lnTo>
                        <a:pt x="103" y="190"/>
                      </a:lnTo>
                      <a:lnTo>
                        <a:pt x="103" y="192"/>
                      </a:lnTo>
                      <a:lnTo>
                        <a:pt x="103" y="195"/>
                      </a:lnTo>
                      <a:lnTo>
                        <a:pt x="103" y="197"/>
                      </a:lnTo>
                      <a:lnTo>
                        <a:pt x="102" y="200"/>
                      </a:lnTo>
                      <a:lnTo>
                        <a:pt x="100" y="202"/>
                      </a:lnTo>
                      <a:lnTo>
                        <a:pt x="99" y="204"/>
                      </a:lnTo>
                      <a:lnTo>
                        <a:pt x="97" y="207"/>
                      </a:lnTo>
                      <a:lnTo>
                        <a:pt x="94" y="209"/>
                      </a:lnTo>
                      <a:lnTo>
                        <a:pt x="91" y="212"/>
                      </a:lnTo>
                      <a:lnTo>
                        <a:pt x="87" y="214"/>
                      </a:lnTo>
                      <a:lnTo>
                        <a:pt x="84" y="216"/>
                      </a:lnTo>
                      <a:lnTo>
                        <a:pt x="80" y="218"/>
                      </a:lnTo>
                      <a:lnTo>
                        <a:pt x="77" y="219"/>
                      </a:lnTo>
                      <a:lnTo>
                        <a:pt x="75" y="220"/>
                      </a:lnTo>
                      <a:lnTo>
                        <a:pt x="72" y="222"/>
                      </a:lnTo>
                      <a:lnTo>
                        <a:pt x="68" y="223"/>
                      </a:lnTo>
                      <a:lnTo>
                        <a:pt x="66" y="224"/>
                      </a:lnTo>
                      <a:lnTo>
                        <a:pt x="61" y="225"/>
                      </a:lnTo>
                      <a:lnTo>
                        <a:pt x="56" y="226"/>
                      </a:lnTo>
                      <a:lnTo>
                        <a:pt x="50" y="227"/>
                      </a:lnTo>
                      <a:lnTo>
                        <a:pt x="45" y="227"/>
                      </a:lnTo>
                      <a:lnTo>
                        <a:pt x="41" y="228"/>
                      </a:lnTo>
                      <a:lnTo>
                        <a:pt x="34" y="228"/>
                      </a:lnTo>
                      <a:lnTo>
                        <a:pt x="30" y="228"/>
                      </a:lnTo>
                      <a:lnTo>
                        <a:pt x="27" y="227"/>
                      </a:lnTo>
                      <a:lnTo>
                        <a:pt x="23" y="226"/>
                      </a:lnTo>
                      <a:lnTo>
                        <a:pt x="18" y="225"/>
                      </a:lnTo>
                      <a:lnTo>
                        <a:pt x="15" y="224"/>
                      </a:lnTo>
                      <a:lnTo>
                        <a:pt x="11" y="223"/>
                      </a:lnTo>
                      <a:lnTo>
                        <a:pt x="9" y="221"/>
                      </a:lnTo>
                      <a:lnTo>
                        <a:pt x="6" y="219"/>
                      </a:lnTo>
                      <a:lnTo>
                        <a:pt x="4" y="217"/>
                      </a:lnTo>
                      <a:lnTo>
                        <a:pt x="3" y="215"/>
                      </a:lnTo>
                      <a:lnTo>
                        <a:pt x="2" y="213"/>
                      </a:lnTo>
                      <a:lnTo>
                        <a:pt x="1" y="212"/>
                      </a:lnTo>
                      <a:lnTo>
                        <a:pt x="1" y="210"/>
                      </a:lnTo>
                      <a:lnTo>
                        <a:pt x="0" y="207"/>
                      </a:lnTo>
                      <a:lnTo>
                        <a:pt x="1" y="204"/>
                      </a:lnTo>
                      <a:lnTo>
                        <a:pt x="1" y="202"/>
                      </a:lnTo>
                      <a:lnTo>
                        <a:pt x="3" y="199"/>
                      </a:lnTo>
                      <a:lnTo>
                        <a:pt x="4" y="196"/>
                      </a:lnTo>
                      <a:lnTo>
                        <a:pt x="7" y="194"/>
                      </a:lnTo>
                      <a:lnTo>
                        <a:pt x="9" y="191"/>
                      </a:lnTo>
                      <a:lnTo>
                        <a:pt x="13" y="188"/>
                      </a:lnTo>
                      <a:lnTo>
                        <a:pt x="16" y="186"/>
                      </a:lnTo>
                      <a:lnTo>
                        <a:pt x="20" y="184"/>
                      </a:lnTo>
                      <a:lnTo>
                        <a:pt x="24" y="182"/>
                      </a:lnTo>
                      <a:lnTo>
                        <a:pt x="29" y="179"/>
                      </a:lnTo>
                      <a:lnTo>
                        <a:pt x="33" y="178"/>
                      </a:lnTo>
                      <a:lnTo>
                        <a:pt x="38" y="176"/>
                      </a:lnTo>
                      <a:lnTo>
                        <a:pt x="43" y="175"/>
                      </a:lnTo>
                      <a:lnTo>
                        <a:pt x="48" y="174"/>
                      </a:lnTo>
                      <a:lnTo>
                        <a:pt x="54" y="173"/>
                      </a:lnTo>
                      <a:lnTo>
                        <a:pt x="58" y="173"/>
                      </a:lnTo>
                      <a:lnTo>
                        <a:pt x="62" y="172"/>
                      </a:lnTo>
                      <a:lnTo>
                        <a:pt x="67" y="172"/>
                      </a:lnTo>
                      <a:lnTo>
                        <a:pt x="72" y="173"/>
                      </a:lnTo>
                      <a:lnTo>
                        <a:pt x="77" y="173"/>
                      </a:lnTo>
                      <a:lnTo>
                        <a:pt x="81" y="174"/>
                      </a:lnTo>
                      <a:lnTo>
                        <a:pt x="84" y="175"/>
                      </a:lnTo>
                      <a:lnTo>
                        <a:pt x="87" y="176"/>
                      </a:lnTo>
                      <a:lnTo>
                        <a:pt x="89" y="176"/>
                      </a:lnTo>
                      <a:lnTo>
                        <a:pt x="92" y="177"/>
                      </a:lnTo>
                      <a:lnTo>
                        <a:pt x="92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8" name="Line 52"/>
                <p:cNvSpPr>
                  <a:spLocks noChangeShapeType="1"/>
                </p:cNvSpPr>
                <p:nvPr/>
              </p:nvSpPr>
              <p:spPr bwMode="auto">
                <a:xfrm>
                  <a:off x="258" y="3156"/>
                  <a:ext cx="22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91" name="Group 53"/>
              <p:cNvGrpSpPr>
                <a:grpSpLocks/>
              </p:cNvGrpSpPr>
              <p:nvPr/>
            </p:nvGrpSpPr>
            <p:grpSpPr bwMode="auto">
              <a:xfrm>
                <a:off x="2244164" y="5393701"/>
                <a:ext cx="628673" cy="467833"/>
                <a:chOff x="1142" y="2817"/>
                <a:chExt cx="330" cy="232"/>
              </a:xfrm>
            </p:grpSpPr>
            <p:sp>
              <p:nvSpPr>
                <p:cNvPr id="32813" name="Freeform 54"/>
                <p:cNvSpPr>
                  <a:spLocks/>
                </p:cNvSpPr>
                <p:nvPr/>
              </p:nvSpPr>
              <p:spPr bwMode="auto">
                <a:xfrm>
                  <a:off x="1142" y="2817"/>
                  <a:ext cx="104" cy="229"/>
                </a:xfrm>
                <a:custGeom>
                  <a:avLst/>
                  <a:gdLst>
                    <a:gd name="T0" fmla="*/ 103 w 104"/>
                    <a:gd name="T1" fmla="*/ 191 h 229"/>
                    <a:gd name="T2" fmla="*/ 103 w 104"/>
                    <a:gd name="T3" fmla="*/ 193 h 229"/>
                    <a:gd name="T4" fmla="*/ 102 w 104"/>
                    <a:gd name="T5" fmla="*/ 197 h 229"/>
                    <a:gd name="T6" fmla="*/ 100 w 104"/>
                    <a:gd name="T7" fmla="*/ 202 h 229"/>
                    <a:gd name="T8" fmla="*/ 96 w 104"/>
                    <a:gd name="T9" fmla="*/ 207 h 229"/>
                    <a:gd name="T10" fmla="*/ 91 w 104"/>
                    <a:gd name="T11" fmla="*/ 212 h 229"/>
                    <a:gd name="T12" fmla="*/ 83 w 104"/>
                    <a:gd name="T13" fmla="*/ 217 h 229"/>
                    <a:gd name="T14" fmla="*/ 77 w 104"/>
                    <a:gd name="T15" fmla="*/ 220 h 229"/>
                    <a:gd name="T16" fmla="*/ 71 w 104"/>
                    <a:gd name="T17" fmla="*/ 222 h 229"/>
                    <a:gd name="T18" fmla="*/ 66 w 104"/>
                    <a:gd name="T19" fmla="*/ 224 h 229"/>
                    <a:gd name="T20" fmla="*/ 55 w 104"/>
                    <a:gd name="T21" fmla="*/ 227 h 229"/>
                    <a:gd name="T22" fmla="*/ 45 w 104"/>
                    <a:gd name="T23" fmla="*/ 228 h 229"/>
                    <a:gd name="T24" fmla="*/ 34 w 104"/>
                    <a:gd name="T25" fmla="*/ 228 h 229"/>
                    <a:gd name="T26" fmla="*/ 26 w 104"/>
                    <a:gd name="T27" fmla="*/ 227 h 229"/>
                    <a:gd name="T28" fmla="*/ 18 w 104"/>
                    <a:gd name="T29" fmla="*/ 226 h 229"/>
                    <a:gd name="T30" fmla="*/ 11 w 104"/>
                    <a:gd name="T31" fmla="*/ 223 h 229"/>
                    <a:gd name="T32" fmla="*/ 6 w 104"/>
                    <a:gd name="T33" fmla="*/ 219 h 229"/>
                    <a:gd name="T34" fmla="*/ 2 w 104"/>
                    <a:gd name="T35" fmla="*/ 215 h 229"/>
                    <a:gd name="T36" fmla="*/ 1 w 104"/>
                    <a:gd name="T37" fmla="*/ 213 h 229"/>
                    <a:gd name="T38" fmla="*/ 0 w 104"/>
                    <a:gd name="T39" fmla="*/ 207 h 229"/>
                    <a:gd name="T40" fmla="*/ 1 w 104"/>
                    <a:gd name="T41" fmla="*/ 202 h 229"/>
                    <a:gd name="T42" fmla="*/ 4 w 104"/>
                    <a:gd name="T43" fmla="*/ 197 h 229"/>
                    <a:gd name="T44" fmla="*/ 9 w 104"/>
                    <a:gd name="T45" fmla="*/ 191 h 229"/>
                    <a:gd name="T46" fmla="*/ 16 w 104"/>
                    <a:gd name="T47" fmla="*/ 186 h 229"/>
                    <a:gd name="T48" fmla="*/ 24 w 104"/>
                    <a:gd name="T49" fmla="*/ 182 h 229"/>
                    <a:gd name="T50" fmla="*/ 32 w 104"/>
                    <a:gd name="T51" fmla="*/ 178 h 229"/>
                    <a:gd name="T52" fmla="*/ 43 w 104"/>
                    <a:gd name="T53" fmla="*/ 175 h 229"/>
                    <a:gd name="T54" fmla="*/ 54 w 104"/>
                    <a:gd name="T55" fmla="*/ 174 h 229"/>
                    <a:gd name="T56" fmla="*/ 62 w 104"/>
                    <a:gd name="T57" fmla="*/ 173 h 229"/>
                    <a:gd name="T58" fmla="*/ 72 w 104"/>
                    <a:gd name="T59" fmla="*/ 173 h 229"/>
                    <a:gd name="T60" fmla="*/ 81 w 104"/>
                    <a:gd name="T61" fmla="*/ 174 h 229"/>
                    <a:gd name="T62" fmla="*/ 87 w 104"/>
                    <a:gd name="T63" fmla="*/ 176 h 229"/>
                    <a:gd name="T64" fmla="*/ 91 w 104"/>
                    <a:gd name="T65" fmla="*/ 178 h 229"/>
                    <a:gd name="T66" fmla="*/ 103 w 104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4" h="229">
                      <a:moveTo>
                        <a:pt x="103" y="0"/>
                      </a:moveTo>
                      <a:lnTo>
                        <a:pt x="103" y="191"/>
                      </a:lnTo>
                      <a:lnTo>
                        <a:pt x="103" y="193"/>
                      </a:lnTo>
                      <a:lnTo>
                        <a:pt x="103" y="195"/>
                      </a:lnTo>
                      <a:lnTo>
                        <a:pt x="102" y="197"/>
                      </a:lnTo>
                      <a:lnTo>
                        <a:pt x="101" y="200"/>
                      </a:lnTo>
                      <a:lnTo>
                        <a:pt x="100" y="202"/>
                      </a:lnTo>
                      <a:lnTo>
                        <a:pt x="98" y="205"/>
                      </a:lnTo>
                      <a:lnTo>
                        <a:pt x="96" y="207"/>
                      </a:lnTo>
                      <a:lnTo>
                        <a:pt x="94" y="210"/>
                      </a:lnTo>
                      <a:lnTo>
                        <a:pt x="91" y="212"/>
                      </a:lnTo>
                      <a:lnTo>
                        <a:pt x="87" y="215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7" y="220"/>
                      </a:lnTo>
                      <a:lnTo>
                        <a:pt x="75" y="221"/>
                      </a:lnTo>
                      <a:lnTo>
                        <a:pt x="71" y="222"/>
                      </a:lnTo>
                      <a:lnTo>
                        <a:pt x="68" y="223"/>
                      </a:lnTo>
                      <a:lnTo>
                        <a:pt x="66" y="224"/>
                      </a:lnTo>
                      <a:lnTo>
                        <a:pt x="61" y="225"/>
                      </a:lnTo>
                      <a:lnTo>
                        <a:pt x="55" y="227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8"/>
                      </a:lnTo>
                      <a:lnTo>
                        <a:pt x="30" y="228"/>
                      </a:lnTo>
                      <a:lnTo>
                        <a:pt x="26" y="227"/>
                      </a:lnTo>
                      <a:lnTo>
                        <a:pt x="22" y="227"/>
                      </a:lnTo>
                      <a:lnTo>
                        <a:pt x="18" y="226"/>
                      </a:lnTo>
                      <a:lnTo>
                        <a:pt x="14" y="224"/>
                      </a:lnTo>
                      <a:lnTo>
                        <a:pt x="11" y="223"/>
                      </a:lnTo>
                      <a:lnTo>
                        <a:pt x="8" y="221"/>
                      </a:lnTo>
                      <a:lnTo>
                        <a:pt x="6" y="219"/>
                      </a:lnTo>
                      <a:lnTo>
                        <a:pt x="4" y="217"/>
                      </a:lnTo>
                      <a:lnTo>
                        <a:pt x="2" y="215"/>
                      </a:lnTo>
                      <a:lnTo>
                        <a:pt x="2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7"/>
                      </a:lnTo>
                      <a:lnTo>
                        <a:pt x="0" y="205"/>
                      </a:lnTo>
                      <a:lnTo>
                        <a:pt x="1" y="202"/>
                      </a:lnTo>
                      <a:lnTo>
                        <a:pt x="2" y="199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9" y="191"/>
                      </a:lnTo>
                      <a:lnTo>
                        <a:pt x="12" y="189"/>
                      </a:lnTo>
                      <a:lnTo>
                        <a:pt x="16" y="186"/>
                      </a:lnTo>
                      <a:lnTo>
                        <a:pt x="20" y="184"/>
                      </a:lnTo>
                      <a:lnTo>
                        <a:pt x="24" y="182"/>
                      </a:lnTo>
                      <a:lnTo>
                        <a:pt x="29" y="180"/>
                      </a:lnTo>
                      <a:lnTo>
                        <a:pt x="32" y="178"/>
                      </a:lnTo>
                      <a:lnTo>
                        <a:pt x="37" y="177"/>
                      </a:lnTo>
                      <a:lnTo>
                        <a:pt x="43" y="175"/>
                      </a:lnTo>
                      <a:lnTo>
                        <a:pt x="48" y="174"/>
                      </a:lnTo>
                      <a:lnTo>
                        <a:pt x="54" y="174"/>
                      </a:lnTo>
                      <a:lnTo>
                        <a:pt x="58" y="173"/>
                      </a:lnTo>
                      <a:lnTo>
                        <a:pt x="62" y="173"/>
                      </a:lnTo>
                      <a:lnTo>
                        <a:pt x="67" y="173"/>
                      </a:lnTo>
                      <a:lnTo>
                        <a:pt x="72" y="173"/>
                      </a:lnTo>
                      <a:lnTo>
                        <a:pt x="76" y="174"/>
                      </a:lnTo>
                      <a:lnTo>
                        <a:pt x="81" y="174"/>
                      </a:lnTo>
                      <a:lnTo>
                        <a:pt x="84" y="175"/>
                      </a:lnTo>
                      <a:lnTo>
                        <a:pt x="87" y="176"/>
                      </a:lnTo>
                      <a:lnTo>
                        <a:pt x="89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4" name="Freeform 55"/>
                <p:cNvSpPr>
                  <a:spLocks/>
                </p:cNvSpPr>
                <p:nvPr/>
              </p:nvSpPr>
              <p:spPr bwMode="auto">
                <a:xfrm>
                  <a:off x="1369" y="2820"/>
                  <a:ext cx="103" cy="229"/>
                </a:xfrm>
                <a:custGeom>
                  <a:avLst/>
                  <a:gdLst>
                    <a:gd name="T0" fmla="*/ 102 w 103"/>
                    <a:gd name="T1" fmla="*/ 190 h 229"/>
                    <a:gd name="T2" fmla="*/ 102 w 103"/>
                    <a:gd name="T3" fmla="*/ 193 h 229"/>
                    <a:gd name="T4" fmla="*/ 102 w 103"/>
                    <a:gd name="T5" fmla="*/ 197 h 229"/>
                    <a:gd name="T6" fmla="*/ 99 w 103"/>
                    <a:gd name="T7" fmla="*/ 202 h 229"/>
                    <a:gd name="T8" fmla="*/ 96 w 103"/>
                    <a:gd name="T9" fmla="*/ 207 h 229"/>
                    <a:gd name="T10" fmla="*/ 90 w 103"/>
                    <a:gd name="T11" fmla="*/ 212 h 229"/>
                    <a:gd name="T12" fmla="*/ 83 w 103"/>
                    <a:gd name="T13" fmla="*/ 217 h 229"/>
                    <a:gd name="T14" fmla="*/ 76 w 103"/>
                    <a:gd name="T15" fmla="*/ 220 h 229"/>
                    <a:gd name="T16" fmla="*/ 71 w 103"/>
                    <a:gd name="T17" fmla="*/ 222 h 229"/>
                    <a:gd name="T18" fmla="*/ 65 w 103"/>
                    <a:gd name="T19" fmla="*/ 224 h 229"/>
                    <a:gd name="T20" fmla="*/ 55 w 103"/>
                    <a:gd name="T21" fmla="*/ 226 h 229"/>
                    <a:gd name="T22" fmla="*/ 45 w 103"/>
                    <a:gd name="T23" fmla="*/ 228 h 229"/>
                    <a:gd name="T24" fmla="*/ 34 w 103"/>
                    <a:gd name="T25" fmla="*/ 228 h 229"/>
                    <a:gd name="T26" fmla="*/ 26 w 103"/>
                    <a:gd name="T27" fmla="*/ 227 h 229"/>
                    <a:gd name="T28" fmla="*/ 17 w 103"/>
                    <a:gd name="T29" fmla="*/ 225 h 229"/>
                    <a:gd name="T30" fmla="*/ 10 w 103"/>
                    <a:gd name="T31" fmla="*/ 223 h 229"/>
                    <a:gd name="T32" fmla="*/ 5 w 103"/>
                    <a:gd name="T33" fmla="*/ 219 h 229"/>
                    <a:gd name="T34" fmla="*/ 2 w 103"/>
                    <a:gd name="T35" fmla="*/ 215 h 229"/>
                    <a:gd name="T36" fmla="*/ 1 w 103"/>
                    <a:gd name="T37" fmla="*/ 213 h 229"/>
                    <a:gd name="T38" fmla="*/ 0 w 103"/>
                    <a:gd name="T39" fmla="*/ 207 h 229"/>
                    <a:gd name="T40" fmla="*/ 1 w 103"/>
                    <a:gd name="T41" fmla="*/ 202 h 229"/>
                    <a:gd name="T42" fmla="*/ 4 w 103"/>
                    <a:gd name="T43" fmla="*/ 197 h 229"/>
                    <a:gd name="T44" fmla="*/ 8 w 103"/>
                    <a:gd name="T45" fmla="*/ 191 h 229"/>
                    <a:gd name="T46" fmla="*/ 15 w 103"/>
                    <a:gd name="T47" fmla="*/ 186 h 229"/>
                    <a:gd name="T48" fmla="*/ 23 w 103"/>
                    <a:gd name="T49" fmla="*/ 182 h 229"/>
                    <a:gd name="T50" fmla="*/ 32 w 103"/>
                    <a:gd name="T51" fmla="*/ 178 h 229"/>
                    <a:gd name="T52" fmla="*/ 42 w 103"/>
                    <a:gd name="T53" fmla="*/ 175 h 229"/>
                    <a:gd name="T54" fmla="*/ 53 w 103"/>
                    <a:gd name="T55" fmla="*/ 173 h 229"/>
                    <a:gd name="T56" fmla="*/ 61 w 103"/>
                    <a:gd name="T57" fmla="*/ 172 h 229"/>
                    <a:gd name="T58" fmla="*/ 71 w 103"/>
                    <a:gd name="T59" fmla="*/ 173 h 229"/>
                    <a:gd name="T60" fmla="*/ 80 w 103"/>
                    <a:gd name="T61" fmla="*/ 174 h 229"/>
                    <a:gd name="T62" fmla="*/ 86 w 103"/>
                    <a:gd name="T63" fmla="*/ 176 h 229"/>
                    <a:gd name="T64" fmla="*/ 91 w 103"/>
                    <a:gd name="T65" fmla="*/ 178 h 229"/>
                    <a:gd name="T66" fmla="*/ 102 w 103"/>
                    <a:gd name="T67" fmla="*/ 0 h 2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3" h="229">
                      <a:moveTo>
                        <a:pt x="102" y="0"/>
                      </a:moveTo>
                      <a:lnTo>
                        <a:pt x="102" y="190"/>
                      </a:lnTo>
                      <a:lnTo>
                        <a:pt x="102" y="193"/>
                      </a:lnTo>
                      <a:lnTo>
                        <a:pt x="102" y="195"/>
                      </a:lnTo>
                      <a:lnTo>
                        <a:pt x="102" y="197"/>
                      </a:lnTo>
                      <a:lnTo>
                        <a:pt x="101" y="200"/>
                      </a:lnTo>
                      <a:lnTo>
                        <a:pt x="99" y="202"/>
                      </a:lnTo>
                      <a:lnTo>
                        <a:pt x="98" y="204"/>
                      </a:lnTo>
                      <a:lnTo>
                        <a:pt x="96" y="207"/>
                      </a:lnTo>
                      <a:lnTo>
                        <a:pt x="93" y="209"/>
                      </a:lnTo>
                      <a:lnTo>
                        <a:pt x="90" y="212"/>
                      </a:lnTo>
                      <a:lnTo>
                        <a:pt x="86" y="214"/>
                      </a:lnTo>
                      <a:lnTo>
                        <a:pt x="83" y="217"/>
                      </a:lnTo>
                      <a:lnTo>
                        <a:pt x="80" y="218"/>
                      </a:lnTo>
                      <a:lnTo>
                        <a:pt x="76" y="220"/>
                      </a:lnTo>
                      <a:lnTo>
                        <a:pt x="74" y="221"/>
                      </a:lnTo>
                      <a:lnTo>
                        <a:pt x="71" y="222"/>
                      </a:lnTo>
                      <a:lnTo>
                        <a:pt x="67" y="223"/>
                      </a:lnTo>
                      <a:lnTo>
                        <a:pt x="65" y="224"/>
                      </a:lnTo>
                      <a:lnTo>
                        <a:pt x="60" y="225"/>
                      </a:lnTo>
                      <a:lnTo>
                        <a:pt x="55" y="226"/>
                      </a:lnTo>
                      <a:lnTo>
                        <a:pt x="50" y="227"/>
                      </a:lnTo>
                      <a:lnTo>
                        <a:pt x="45" y="228"/>
                      </a:lnTo>
                      <a:lnTo>
                        <a:pt x="40" y="228"/>
                      </a:lnTo>
                      <a:lnTo>
                        <a:pt x="34" y="228"/>
                      </a:lnTo>
                      <a:lnTo>
                        <a:pt x="29" y="228"/>
                      </a:lnTo>
                      <a:lnTo>
                        <a:pt x="26" y="227"/>
                      </a:lnTo>
                      <a:lnTo>
                        <a:pt x="22" y="227"/>
                      </a:lnTo>
                      <a:lnTo>
                        <a:pt x="17" y="225"/>
                      </a:lnTo>
                      <a:lnTo>
                        <a:pt x="14" y="224"/>
                      </a:lnTo>
                      <a:lnTo>
                        <a:pt x="10" y="223"/>
                      </a:lnTo>
                      <a:lnTo>
                        <a:pt x="8" y="221"/>
                      </a:lnTo>
                      <a:lnTo>
                        <a:pt x="5" y="219"/>
                      </a:lnTo>
                      <a:lnTo>
                        <a:pt x="3" y="217"/>
                      </a:lnTo>
                      <a:lnTo>
                        <a:pt x="2" y="215"/>
                      </a:lnTo>
                      <a:lnTo>
                        <a:pt x="1" y="214"/>
                      </a:lnTo>
                      <a:lnTo>
                        <a:pt x="1" y="213"/>
                      </a:lnTo>
                      <a:lnTo>
                        <a:pt x="0" y="210"/>
                      </a:lnTo>
                      <a:lnTo>
                        <a:pt x="0" y="207"/>
                      </a:lnTo>
                      <a:lnTo>
                        <a:pt x="0" y="204"/>
                      </a:lnTo>
                      <a:lnTo>
                        <a:pt x="1" y="202"/>
                      </a:lnTo>
                      <a:lnTo>
                        <a:pt x="2" y="199"/>
                      </a:lnTo>
                      <a:lnTo>
                        <a:pt x="4" y="197"/>
                      </a:lnTo>
                      <a:lnTo>
                        <a:pt x="6" y="194"/>
                      </a:lnTo>
                      <a:lnTo>
                        <a:pt x="8" y="191"/>
                      </a:lnTo>
                      <a:lnTo>
                        <a:pt x="12" y="189"/>
                      </a:lnTo>
                      <a:lnTo>
                        <a:pt x="15" y="186"/>
                      </a:lnTo>
                      <a:lnTo>
                        <a:pt x="19" y="184"/>
                      </a:lnTo>
                      <a:lnTo>
                        <a:pt x="23" y="182"/>
                      </a:lnTo>
                      <a:lnTo>
                        <a:pt x="28" y="179"/>
                      </a:lnTo>
                      <a:lnTo>
                        <a:pt x="32" y="178"/>
                      </a:lnTo>
                      <a:lnTo>
                        <a:pt x="37" y="177"/>
                      </a:lnTo>
                      <a:lnTo>
                        <a:pt x="42" y="175"/>
                      </a:lnTo>
                      <a:lnTo>
                        <a:pt x="47" y="174"/>
                      </a:lnTo>
                      <a:lnTo>
                        <a:pt x="53" y="173"/>
                      </a:lnTo>
                      <a:lnTo>
                        <a:pt x="57" y="173"/>
                      </a:lnTo>
                      <a:lnTo>
                        <a:pt x="61" y="172"/>
                      </a:lnTo>
                      <a:lnTo>
                        <a:pt x="67" y="172"/>
                      </a:lnTo>
                      <a:lnTo>
                        <a:pt x="71" y="173"/>
                      </a:lnTo>
                      <a:lnTo>
                        <a:pt x="76" y="173"/>
                      </a:lnTo>
                      <a:lnTo>
                        <a:pt x="80" y="174"/>
                      </a:lnTo>
                      <a:lnTo>
                        <a:pt x="83" y="175"/>
                      </a:lnTo>
                      <a:lnTo>
                        <a:pt x="86" y="176"/>
                      </a:lnTo>
                      <a:lnTo>
                        <a:pt x="88" y="177"/>
                      </a:lnTo>
                      <a:lnTo>
                        <a:pt x="91" y="178"/>
                      </a:lnTo>
                      <a:lnTo>
                        <a:pt x="91" y="0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5" name="Line 56"/>
                <p:cNvSpPr>
                  <a:spLocks noChangeShapeType="1"/>
                </p:cNvSpPr>
                <p:nvPr/>
              </p:nvSpPr>
              <p:spPr bwMode="auto">
                <a:xfrm>
                  <a:off x="1241" y="2817"/>
                  <a:ext cx="22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</p:grpSp>
      </p:grpSp>
      <p:grpSp>
        <p:nvGrpSpPr>
          <p:cNvPr id="8" name="Группа 7"/>
          <p:cNvGrpSpPr/>
          <p:nvPr/>
        </p:nvGrpSpPr>
        <p:grpSpPr>
          <a:xfrm>
            <a:off x="5754946" y="1600140"/>
            <a:ext cx="2888928" cy="1508760"/>
            <a:chOff x="269620" y="1371600"/>
            <a:chExt cx="3209920" cy="1676400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269620" y="1371600"/>
              <a:ext cx="3209920" cy="16764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405771" y="1524000"/>
              <a:ext cx="2834744" cy="1391399"/>
              <a:chOff x="405771" y="1524000"/>
              <a:chExt cx="2834744" cy="1391399"/>
            </a:xfrm>
          </p:grpSpPr>
          <p:grpSp>
            <p:nvGrpSpPr>
              <p:cNvPr id="32793" name="Group 58"/>
              <p:cNvGrpSpPr>
                <a:grpSpLocks/>
              </p:cNvGrpSpPr>
              <p:nvPr/>
            </p:nvGrpSpPr>
            <p:grpSpPr bwMode="auto">
              <a:xfrm>
                <a:off x="1360211" y="1524000"/>
                <a:ext cx="573426" cy="485981"/>
                <a:chOff x="678" y="898"/>
                <a:chExt cx="301" cy="241"/>
              </a:xfrm>
            </p:grpSpPr>
            <p:sp>
              <p:nvSpPr>
                <p:cNvPr id="32810" name="Freeform 59"/>
                <p:cNvSpPr>
                  <a:spLocks/>
                </p:cNvSpPr>
                <p:nvPr/>
              </p:nvSpPr>
              <p:spPr bwMode="auto">
                <a:xfrm>
                  <a:off x="678" y="898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1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7 w 95"/>
                    <a:gd name="T9" fmla="*/ 215 h 238"/>
                    <a:gd name="T10" fmla="*/ 83 w 95"/>
                    <a:gd name="T11" fmla="*/ 221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59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5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4 h 238"/>
                    <a:gd name="T36" fmla="*/ 1 w 95"/>
                    <a:gd name="T37" fmla="*/ 221 h 238"/>
                    <a:gd name="T38" fmla="*/ 0 w 95"/>
                    <a:gd name="T39" fmla="*/ 216 h 238"/>
                    <a:gd name="T40" fmla="*/ 1 w 95"/>
                    <a:gd name="T41" fmla="*/ 210 h 238"/>
                    <a:gd name="T42" fmla="*/ 3 w 95"/>
                    <a:gd name="T43" fmla="*/ 205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6 h 238"/>
                    <a:gd name="T52" fmla="*/ 38 w 95"/>
                    <a:gd name="T53" fmla="*/ 182 h 238"/>
                    <a:gd name="T54" fmla="*/ 48 w 95"/>
                    <a:gd name="T55" fmla="*/ 181 h 238"/>
                    <a:gd name="T56" fmla="*/ 56 w 95"/>
                    <a:gd name="T57" fmla="*/ 180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3" y="198"/>
                      </a:lnTo>
                      <a:lnTo>
                        <a:pt x="94" y="201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3" y="221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5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4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6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6"/>
                      </a:lnTo>
                      <a:lnTo>
                        <a:pt x="34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1"/>
                      </a:lnTo>
                      <a:lnTo>
                        <a:pt x="52" y="180"/>
                      </a:lnTo>
                      <a:lnTo>
                        <a:pt x="56" y="180"/>
                      </a:lnTo>
                      <a:lnTo>
                        <a:pt x="61" y="180"/>
                      </a:lnTo>
                      <a:lnTo>
                        <a:pt x="65" y="180"/>
                      </a:lnTo>
                      <a:lnTo>
                        <a:pt x="69" y="181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1" name="Freeform 60"/>
                <p:cNvSpPr>
                  <a:spLocks/>
                </p:cNvSpPr>
                <p:nvPr/>
              </p:nvSpPr>
              <p:spPr bwMode="auto">
                <a:xfrm>
                  <a:off x="885" y="901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1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1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4 h 238"/>
                    <a:gd name="T36" fmla="*/ 0 w 94"/>
                    <a:gd name="T37" fmla="*/ 221 h 238"/>
                    <a:gd name="T38" fmla="*/ 0 w 94"/>
                    <a:gd name="T39" fmla="*/ 216 h 238"/>
                    <a:gd name="T40" fmla="*/ 0 w 94"/>
                    <a:gd name="T41" fmla="*/ 210 h 238"/>
                    <a:gd name="T42" fmla="*/ 3 w 94"/>
                    <a:gd name="T43" fmla="*/ 205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6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1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4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6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6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12" name="Line 61"/>
                <p:cNvSpPr>
                  <a:spLocks noChangeShapeType="1"/>
                </p:cNvSpPr>
                <p:nvPr/>
              </p:nvSpPr>
              <p:spPr bwMode="auto">
                <a:xfrm>
                  <a:off x="768" y="898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94" name="Group 62"/>
              <p:cNvGrpSpPr>
                <a:grpSpLocks/>
              </p:cNvGrpSpPr>
              <p:nvPr/>
            </p:nvGrpSpPr>
            <p:grpSpPr bwMode="auto">
              <a:xfrm>
                <a:off x="1331635" y="2419335"/>
                <a:ext cx="573426" cy="485981"/>
                <a:chOff x="663" y="1342"/>
                <a:chExt cx="301" cy="241"/>
              </a:xfrm>
            </p:grpSpPr>
            <p:sp>
              <p:nvSpPr>
                <p:cNvPr id="32807" name="Freeform 63"/>
                <p:cNvSpPr>
                  <a:spLocks/>
                </p:cNvSpPr>
                <p:nvPr/>
              </p:nvSpPr>
              <p:spPr bwMode="auto">
                <a:xfrm>
                  <a:off x="663" y="1342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0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1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3 h 238"/>
                    <a:gd name="T36" fmla="*/ 0 w 94"/>
                    <a:gd name="T37" fmla="*/ 221 h 238"/>
                    <a:gd name="T38" fmla="*/ 0 w 94"/>
                    <a:gd name="T39" fmla="*/ 215 h 238"/>
                    <a:gd name="T40" fmla="*/ 0 w 94"/>
                    <a:gd name="T41" fmla="*/ 210 h 238"/>
                    <a:gd name="T42" fmla="*/ 3 w 94"/>
                    <a:gd name="T43" fmla="*/ 205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5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0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3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5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8" name="Freeform 64"/>
                <p:cNvSpPr>
                  <a:spLocks/>
                </p:cNvSpPr>
                <p:nvPr/>
              </p:nvSpPr>
              <p:spPr bwMode="auto">
                <a:xfrm>
                  <a:off x="869" y="1345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3 h 238"/>
                    <a:gd name="T20" fmla="*/ 51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9" name="Line 65"/>
                <p:cNvSpPr>
                  <a:spLocks noChangeShapeType="1"/>
                </p:cNvSpPr>
                <p:nvPr/>
              </p:nvSpPr>
              <p:spPr bwMode="auto">
                <a:xfrm>
                  <a:off x="753" y="1342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95" name="Group 66"/>
              <p:cNvGrpSpPr>
                <a:grpSpLocks/>
              </p:cNvGrpSpPr>
              <p:nvPr/>
            </p:nvGrpSpPr>
            <p:grpSpPr bwMode="auto">
              <a:xfrm>
                <a:off x="405771" y="2401186"/>
                <a:ext cx="573426" cy="485981"/>
                <a:chOff x="177" y="1333"/>
                <a:chExt cx="301" cy="241"/>
              </a:xfrm>
            </p:grpSpPr>
            <p:sp>
              <p:nvSpPr>
                <p:cNvPr id="32804" name="Freeform 67"/>
                <p:cNvSpPr>
                  <a:spLocks/>
                </p:cNvSpPr>
                <p:nvPr/>
              </p:nvSpPr>
              <p:spPr bwMode="auto">
                <a:xfrm>
                  <a:off x="177" y="1333"/>
                  <a:ext cx="94" cy="238"/>
                </a:xfrm>
                <a:custGeom>
                  <a:avLst/>
                  <a:gdLst>
                    <a:gd name="T0" fmla="*/ 93 w 94"/>
                    <a:gd name="T1" fmla="*/ 198 h 238"/>
                    <a:gd name="T2" fmla="*/ 93 w 94"/>
                    <a:gd name="T3" fmla="*/ 200 h 238"/>
                    <a:gd name="T4" fmla="*/ 93 w 94"/>
                    <a:gd name="T5" fmla="*/ 205 h 238"/>
                    <a:gd name="T6" fmla="*/ 91 w 94"/>
                    <a:gd name="T7" fmla="*/ 210 h 238"/>
                    <a:gd name="T8" fmla="*/ 87 w 94"/>
                    <a:gd name="T9" fmla="*/ 215 h 238"/>
                    <a:gd name="T10" fmla="*/ 82 w 94"/>
                    <a:gd name="T11" fmla="*/ 220 h 238"/>
                    <a:gd name="T12" fmla="*/ 75 w 94"/>
                    <a:gd name="T13" fmla="*/ 225 h 238"/>
                    <a:gd name="T14" fmla="*/ 70 w 94"/>
                    <a:gd name="T15" fmla="*/ 228 h 238"/>
                    <a:gd name="T16" fmla="*/ 65 w 94"/>
                    <a:gd name="T17" fmla="*/ 230 h 238"/>
                    <a:gd name="T18" fmla="*/ 59 w 94"/>
                    <a:gd name="T19" fmla="*/ 233 h 238"/>
                    <a:gd name="T20" fmla="*/ 50 w 94"/>
                    <a:gd name="T21" fmla="*/ 235 h 238"/>
                    <a:gd name="T22" fmla="*/ 41 w 94"/>
                    <a:gd name="T23" fmla="*/ 237 h 238"/>
                    <a:gd name="T24" fmla="*/ 31 w 94"/>
                    <a:gd name="T25" fmla="*/ 237 h 238"/>
                    <a:gd name="T26" fmla="*/ 24 w 94"/>
                    <a:gd name="T27" fmla="*/ 236 h 238"/>
                    <a:gd name="T28" fmla="*/ 16 w 94"/>
                    <a:gd name="T29" fmla="*/ 234 h 238"/>
                    <a:gd name="T30" fmla="*/ 9 w 94"/>
                    <a:gd name="T31" fmla="*/ 232 h 238"/>
                    <a:gd name="T32" fmla="*/ 5 w 94"/>
                    <a:gd name="T33" fmla="*/ 228 h 238"/>
                    <a:gd name="T34" fmla="*/ 1 w 94"/>
                    <a:gd name="T35" fmla="*/ 223 h 238"/>
                    <a:gd name="T36" fmla="*/ 0 w 94"/>
                    <a:gd name="T37" fmla="*/ 221 h 238"/>
                    <a:gd name="T38" fmla="*/ 0 w 94"/>
                    <a:gd name="T39" fmla="*/ 215 h 238"/>
                    <a:gd name="T40" fmla="*/ 0 w 94"/>
                    <a:gd name="T41" fmla="*/ 210 h 238"/>
                    <a:gd name="T42" fmla="*/ 3 w 94"/>
                    <a:gd name="T43" fmla="*/ 204 h 238"/>
                    <a:gd name="T44" fmla="*/ 8 w 94"/>
                    <a:gd name="T45" fmla="*/ 199 h 238"/>
                    <a:gd name="T46" fmla="*/ 14 w 94"/>
                    <a:gd name="T47" fmla="*/ 194 h 238"/>
                    <a:gd name="T48" fmla="*/ 21 w 94"/>
                    <a:gd name="T49" fmla="*/ 189 h 238"/>
                    <a:gd name="T50" fmla="*/ 29 w 94"/>
                    <a:gd name="T51" fmla="*/ 185 h 238"/>
                    <a:gd name="T52" fmla="*/ 38 w 94"/>
                    <a:gd name="T53" fmla="*/ 182 h 238"/>
                    <a:gd name="T54" fmla="*/ 48 w 94"/>
                    <a:gd name="T55" fmla="*/ 180 h 238"/>
                    <a:gd name="T56" fmla="*/ 56 w 94"/>
                    <a:gd name="T57" fmla="*/ 179 h 238"/>
                    <a:gd name="T58" fmla="*/ 65 w 94"/>
                    <a:gd name="T59" fmla="*/ 180 h 238"/>
                    <a:gd name="T60" fmla="*/ 73 w 94"/>
                    <a:gd name="T61" fmla="*/ 181 h 238"/>
                    <a:gd name="T62" fmla="*/ 78 w 94"/>
                    <a:gd name="T63" fmla="*/ 183 h 238"/>
                    <a:gd name="T64" fmla="*/ 83 w 94"/>
                    <a:gd name="T65" fmla="*/ 185 h 238"/>
                    <a:gd name="T66" fmla="*/ 93 w 94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4" h="238">
                      <a:moveTo>
                        <a:pt x="93" y="0"/>
                      </a:moveTo>
                      <a:lnTo>
                        <a:pt x="93" y="198"/>
                      </a:lnTo>
                      <a:lnTo>
                        <a:pt x="93" y="200"/>
                      </a:lnTo>
                      <a:lnTo>
                        <a:pt x="93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89" y="213"/>
                      </a:lnTo>
                      <a:lnTo>
                        <a:pt x="87" y="215"/>
                      </a:lnTo>
                      <a:lnTo>
                        <a:pt x="85" y="218"/>
                      </a:lnTo>
                      <a:lnTo>
                        <a:pt x="82" y="220"/>
                      </a:lnTo>
                      <a:lnTo>
                        <a:pt x="79" y="223"/>
                      </a:lnTo>
                      <a:lnTo>
                        <a:pt x="75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1" y="232"/>
                      </a:lnTo>
                      <a:lnTo>
                        <a:pt x="59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5" y="236"/>
                      </a:lnTo>
                      <a:lnTo>
                        <a:pt x="41" y="237"/>
                      </a:lnTo>
                      <a:lnTo>
                        <a:pt x="36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2" y="233"/>
                      </a:lnTo>
                      <a:lnTo>
                        <a:pt x="9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1" y="223"/>
                      </a:lnTo>
                      <a:lnTo>
                        <a:pt x="1" y="222"/>
                      </a:lnTo>
                      <a:lnTo>
                        <a:pt x="0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0" y="210"/>
                      </a:lnTo>
                      <a:lnTo>
                        <a:pt x="2" y="207"/>
                      </a:lnTo>
                      <a:lnTo>
                        <a:pt x="3" y="204"/>
                      </a:lnTo>
                      <a:lnTo>
                        <a:pt x="5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7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3" y="184"/>
                      </a:lnTo>
                      <a:lnTo>
                        <a:pt x="38" y="182"/>
                      </a:lnTo>
                      <a:lnTo>
                        <a:pt x="43" y="181"/>
                      </a:lnTo>
                      <a:lnTo>
                        <a:pt x="48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3" y="181"/>
                      </a:lnTo>
                      <a:lnTo>
                        <a:pt x="76" y="182"/>
                      </a:lnTo>
                      <a:lnTo>
                        <a:pt x="78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5" name="Freeform 68"/>
                <p:cNvSpPr>
                  <a:spLocks/>
                </p:cNvSpPr>
                <p:nvPr/>
              </p:nvSpPr>
              <p:spPr bwMode="auto">
                <a:xfrm>
                  <a:off x="383" y="1336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4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1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2 h 238"/>
                    <a:gd name="T20" fmla="*/ 51 w 95"/>
                    <a:gd name="T21" fmla="*/ 235 h 238"/>
                    <a:gd name="T22" fmla="*/ 41 w 95"/>
                    <a:gd name="T23" fmla="*/ 236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7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7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4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4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2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80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1" y="228"/>
                      </a:lnTo>
                      <a:lnTo>
                        <a:pt x="69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2"/>
                      </a:lnTo>
                      <a:lnTo>
                        <a:pt x="56" y="234"/>
                      </a:lnTo>
                      <a:lnTo>
                        <a:pt x="51" y="235"/>
                      </a:lnTo>
                      <a:lnTo>
                        <a:pt x="46" y="236"/>
                      </a:lnTo>
                      <a:lnTo>
                        <a:pt x="41" y="236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8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7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8" y="230"/>
                      </a:lnTo>
                      <a:lnTo>
                        <a:pt x="5" y="228"/>
                      </a:lnTo>
                      <a:lnTo>
                        <a:pt x="4" y="226"/>
                      </a:lnTo>
                      <a:lnTo>
                        <a:pt x="2" y="223"/>
                      </a:lnTo>
                      <a:lnTo>
                        <a:pt x="2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2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2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3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7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7" y="182"/>
                      </a:lnTo>
                      <a:lnTo>
                        <a:pt x="79" y="183"/>
                      </a:lnTo>
                      <a:lnTo>
                        <a:pt x="81" y="183"/>
                      </a:lnTo>
                      <a:lnTo>
                        <a:pt x="84" y="185"/>
                      </a:lnTo>
                      <a:lnTo>
                        <a:pt x="8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6" name="Line 69"/>
                <p:cNvSpPr>
                  <a:spLocks noChangeShapeType="1"/>
                </p:cNvSpPr>
                <p:nvPr/>
              </p:nvSpPr>
              <p:spPr bwMode="auto">
                <a:xfrm>
                  <a:off x="267" y="1333"/>
                  <a:ext cx="20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grpSp>
            <p:nvGrpSpPr>
              <p:cNvPr id="32796" name="Group 70"/>
              <p:cNvGrpSpPr>
                <a:grpSpLocks/>
              </p:cNvGrpSpPr>
              <p:nvPr/>
            </p:nvGrpSpPr>
            <p:grpSpPr bwMode="auto">
              <a:xfrm>
                <a:off x="426727" y="1524000"/>
                <a:ext cx="575331" cy="485981"/>
                <a:chOff x="188" y="898"/>
                <a:chExt cx="302" cy="241"/>
              </a:xfrm>
            </p:grpSpPr>
            <p:sp>
              <p:nvSpPr>
                <p:cNvPr id="32801" name="Freeform 71"/>
                <p:cNvSpPr>
                  <a:spLocks/>
                </p:cNvSpPr>
                <p:nvPr/>
              </p:nvSpPr>
              <p:spPr bwMode="auto">
                <a:xfrm>
                  <a:off x="188" y="898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1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5 h 238"/>
                    <a:gd name="T44" fmla="*/ 8 w 95"/>
                    <a:gd name="T45" fmla="*/ 199 h 238"/>
                    <a:gd name="T46" fmla="*/ 15 w 95"/>
                    <a:gd name="T47" fmla="*/ 194 h 238"/>
                    <a:gd name="T48" fmla="*/ 22 w 95"/>
                    <a:gd name="T49" fmla="*/ 189 h 238"/>
                    <a:gd name="T50" fmla="*/ 30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6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3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6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1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6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5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5" y="194"/>
                      </a:lnTo>
                      <a:lnTo>
                        <a:pt x="18" y="191"/>
                      </a:lnTo>
                      <a:lnTo>
                        <a:pt x="22" y="189"/>
                      </a:lnTo>
                      <a:lnTo>
                        <a:pt x="26" y="187"/>
                      </a:lnTo>
                      <a:lnTo>
                        <a:pt x="30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4" y="181"/>
                      </a:lnTo>
                      <a:lnTo>
                        <a:pt x="49" y="180"/>
                      </a:lnTo>
                      <a:lnTo>
                        <a:pt x="53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6" y="180"/>
                      </a:lnTo>
                      <a:lnTo>
                        <a:pt x="70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2" name="Freeform 72"/>
                <p:cNvSpPr>
                  <a:spLocks/>
                </p:cNvSpPr>
                <p:nvPr/>
              </p:nvSpPr>
              <p:spPr bwMode="auto">
                <a:xfrm>
                  <a:off x="395" y="901"/>
                  <a:ext cx="95" cy="238"/>
                </a:xfrm>
                <a:custGeom>
                  <a:avLst/>
                  <a:gdLst>
                    <a:gd name="T0" fmla="*/ 94 w 95"/>
                    <a:gd name="T1" fmla="*/ 198 h 238"/>
                    <a:gd name="T2" fmla="*/ 94 w 95"/>
                    <a:gd name="T3" fmla="*/ 200 h 238"/>
                    <a:gd name="T4" fmla="*/ 93 w 95"/>
                    <a:gd name="T5" fmla="*/ 205 h 238"/>
                    <a:gd name="T6" fmla="*/ 91 w 95"/>
                    <a:gd name="T7" fmla="*/ 210 h 238"/>
                    <a:gd name="T8" fmla="*/ 88 w 95"/>
                    <a:gd name="T9" fmla="*/ 215 h 238"/>
                    <a:gd name="T10" fmla="*/ 83 w 95"/>
                    <a:gd name="T11" fmla="*/ 220 h 238"/>
                    <a:gd name="T12" fmla="*/ 76 w 95"/>
                    <a:gd name="T13" fmla="*/ 225 h 238"/>
                    <a:gd name="T14" fmla="*/ 70 w 95"/>
                    <a:gd name="T15" fmla="*/ 228 h 238"/>
                    <a:gd name="T16" fmla="*/ 65 w 95"/>
                    <a:gd name="T17" fmla="*/ 230 h 238"/>
                    <a:gd name="T18" fmla="*/ 60 w 95"/>
                    <a:gd name="T19" fmla="*/ 233 h 238"/>
                    <a:gd name="T20" fmla="*/ 50 w 95"/>
                    <a:gd name="T21" fmla="*/ 235 h 238"/>
                    <a:gd name="T22" fmla="*/ 41 w 95"/>
                    <a:gd name="T23" fmla="*/ 237 h 238"/>
                    <a:gd name="T24" fmla="*/ 31 w 95"/>
                    <a:gd name="T25" fmla="*/ 237 h 238"/>
                    <a:gd name="T26" fmla="*/ 24 w 95"/>
                    <a:gd name="T27" fmla="*/ 236 h 238"/>
                    <a:gd name="T28" fmla="*/ 16 w 95"/>
                    <a:gd name="T29" fmla="*/ 234 h 238"/>
                    <a:gd name="T30" fmla="*/ 10 w 95"/>
                    <a:gd name="T31" fmla="*/ 232 h 238"/>
                    <a:gd name="T32" fmla="*/ 5 w 95"/>
                    <a:gd name="T33" fmla="*/ 228 h 238"/>
                    <a:gd name="T34" fmla="*/ 2 w 95"/>
                    <a:gd name="T35" fmla="*/ 223 h 238"/>
                    <a:gd name="T36" fmla="*/ 1 w 95"/>
                    <a:gd name="T37" fmla="*/ 221 h 238"/>
                    <a:gd name="T38" fmla="*/ 0 w 95"/>
                    <a:gd name="T39" fmla="*/ 215 h 238"/>
                    <a:gd name="T40" fmla="*/ 1 w 95"/>
                    <a:gd name="T41" fmla="*/ 210 h 238"/>
                    <a:gd name="T42" fmla="*/ 4 w 95"/>
                    <a:gd name="T43" fmla="*/ 204 h 238"/>
                    <a:gd name="T44" fmla="*/ 8 w 95"/>
                    <a:gd name="T45" fmla="*/ 199 h 238"/>
                    <a:gd name="T46" fmla="*/ 14 w 95"/>
                    <a:gd name="T47" fmla="*/ 194 h 238"/>
                    <a:gd name="T48" fmla="*/ 21 w 95"/>
                    <a:gd name="T49" fmla="*/ 189 h 238"/>
                    <a:gd name="T50" fmla="*/ 29 w 95"/>
                    <a:gd name="T51" fmla="*/ 185 h 238"/>
                    <a:gd name="T52" fmla="*/ 39 w 95"/>
                    <a:gd name="T53" fmla="*/ 182 h 238"/>
                    <a:gd name="T54" fmla="*/ 49 w 95"/>
                    <a:gd name="T55" fmla="*/ 180 h 238"/>
                    <a:gd name="T56" fmla="*/ 56 w 95"/>
                    <a:gd name="T57" fmla="*/ 179 h 238"/>
                    <a:gd name="T58" fmla="*/ 65 w 95"/>
                    <a:gd name="T59" fmla="*/ 180 h 238"/>
                    <a:gd name="T60" fmla="*/ 74 w 95"/>
                    <a:gd name="T61" fmla="*/ 181 h 238"/>
                    <a:gd name="T62" fmla="*/ 79 w 95"/>
                    <a:gd name="T63" fmla="*/ 183 h 238"/>
                    <a:gd name="T64" fmla="*/ 83 w 95"/>
                    <a:gd name="T65" fmla="*/ 185 h 238"/>
                    <a:gd name="T66" fmla="*/ 94 w 95"/>
                    <a:gd name="T67" fmla="*/ 0 h 23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95" h="238">
                      <a:moveTo>
                        <a:pt x="94" y="0"/>
                      </a:moveTo>
                      <a:lnTo>
                        <a:pt x="94" y="198"/>
                      </a:lnTo>
                      <a:lnTo>
                        <a:pt x="94" y="200"/>
                      </a:lnTo>
                      <a:lnTo>
                        <a:pt x="94" y="203"/>
                      </a:lnTo>
                      <a:lnTo>
                        <a:pt x="93" y="205"/>
                      </a:lnTo>
                      <a:lnTo>
                        <a:pt x="92" y="208"/>
                      </a:lnTo>
                      <a:lnTo>
                        <a:pt x="91" y="210"/>
                      </a:lnTo>
                      <a:lnTo>
                        <a:pt x="90" y="213"/>
                      </a:lnTo>
                      <a:lnTo>
                        <a:pt x="88" y="215"/>
                      </a:lnTo>
                      <a:lnTo>
                        <a:pt x="85" y="218"/>
                      </a:lnTo>
                      <a:lnTo>
                        <a:pt x="83" y="220"/>
                      </a:lnTo>
                      <a:lnTo>
                        <a:pt x="79" y="223"/>
                      </a:lnTo>
                      <a:lnTo>
                        <a:pt x="76" y="225"/>
                      </a:lnTo>
                      <a:lnTo>
                        <a:pt x="73" y="227"/>
                      </a:lnTo>
                      <a:lnTo>
                        <a:pt x="70" y="228"/>
                      </a:lnTo>
                      <a:lnTo>
                        <a:pt x="68" y="229"/>
                      </a:lnTo>
                      <a:lnTo>
                        <a:pt x="65" y="230"/>
                      </a:lnTo>
                      <a:lnTo>
                        <a:pt x="62" y="232"/>
                      </a:lnTo>
                      <a:lnTo>
                        <a:pt x="60" y="233"/>
                      </a:lnTo>
                      <a:lnTo>
                        <a:pt x="55" y="234"/>
                      </a:lnTo>
                      <a:lnTo>
                        <a:pt x="50" y="235"/>
                      </a:lnTo>
                      <a:lnTo>
                        <a:pt x="46" y="236"/>
                      </a:lnTo>
                      <a:lnTo>
                        <a:pt x="41" y="237"/>
                      </a:lnTo>
                      <a:lnTo>
                        <a:pt x="37" y="237"/>
                      </a:lnTo>
                      <a:lnTo>
                        <a:pt x="31" y="237"/>
                      </a:lnTo>
                      <a:lnTo>
                        <a:pt x="27" y="237"/>
                      </a:lnTo>
                      <a:lnTo>
                        <a:pt x="24" y="236"/>
                      </a:lnTo>
                      <a:lnTo>
                        <a:pt x="20" y="235"/>
                      </a:lnTo>
                      <a:lnTo>
                        <a:pt x="16" y="234"/>
                      </a:lnTo>
                      <a:lnTo>
                        <a:pt x="13" y="233"/>
                      </a:lnTo>
                      <a:lnTo>
                        <a:pt x="10" y="232"/>
                      </a:lnTo>
                      <a:lnTo>
                        <a:pt x="7" y="230"/>
                      </a:lnTo>
                      <a:lnTo>
                        <a:pt x="5" y="228"/>
                      </a:lnTo>
                      <a:lnTo>
                        <a:pt x="3" y="226"/>
                      </a:lnTo>
                      <a:lnTo>
                        <a:pt x="2" y="223"/>
                      </a:lnTo>
                      <a:lnTo>
                        <a:pt x="1" y="222"/>
                      </a:lnTo>
                      <a:lnTo>
                        <a:pt x="1" y="221"/>
                      </a:lnTo>
                      <a:lnTo>
                        <a:pt x="0" y="218"/>
                      </a:lnTo>
                      <a:lnTo>
                        <a:pt x="0" y="215"/>
                      </a:lnTo>
                      <a:lnTo>
                        <a:pt x="0" y="213"/>
                      </a:lnTo>
                      <a:lnTo>
                        <a:pt x="1" y="210"/>
                      </a:lnTo>
                      <a:lnTo>
                        <a:pt x="2" y="207"/>
                      </a:lnTo>
                      <a:lnTo>
                        <a:pt x="4" y="204"/>
                      </a:lnTo>
                      <a:lnTo>
                        <a:pt x="6" y="202"/>
                      </a:lnTo>
                      <a:lnTo>
                        <a:pt x="8" y="199"/>
                      </a:lnTo>
                      <a:lnTo>
                        <a:pt x="11" y="196"/>
                      </a:lnTo>
                      <a:lnTo>
                        <a:pt x="14" y="194"/>
                      </a:lnTo>
                      <a:lnTo>
                        <a:pt x="18" y="191"/>
                      </a:lnTo>
                      <a:lnTo>
                        <a:pt x="21" y="189"/>
                      </a:lnTo>
                      <a:lnTo>
                        <a:pt x="26" y="187"/>
                      </a:lnTo>
                      <a:lnTo>
                        <a:pt x="29" y="185"/>
                      </a:lnTo>
                      <a:lnTo>
                        <a:pt x="34" y="184"/>
                      </a:lnTo>
                      <a:lnTo>
                        <a:pt x="39" y="182"/>
                      </a:lnTo>
                      <a:lnTo>
                        <a:pt x="43" y="181"/>
                      </a:lnTo>
                      <a:lnTo>
                        <a:pt x="49" y="180"/>
                      </a:lnTo>
                      <a:lnTo>
                        <a:pt x="52" y="180"/>
                      </a:lnTo>
                      <a:lnTo>
                        <a:pt x="56" y="179"/>
                      </a:lnTo>
                      <a:lnTo>
                        <a:pt x="61" y="179"/>
                      </a:lnTo>
                      <a:lnTo>
                        <a:pt x="65" y="180"/>
                      </a:lnTo>
                      <a:lnTo>
                        <a:pt x="69" y="180"/>
                      </a:lnTo>
                      <a:lnTo>
                        <a:pt x="74" y="181"/>
                      </a:lnTo>
                      <a:lnTo>
                        <a:pt x="76" y="182"/>
                      </a:lnTo>
                      <a:lnTo>
                        <a:pt x="79" y="183"/>
                      </a:lnTo>
                      <a:lnTo>
                        <a:pt x="81" y="184"/>
                      </a:lnTo>
                      <a:lnTo>
                        <a:pt x="83" y="185"/>
                      </a:lnTo>
                      <a:lnTo>
                        <a:pt x="83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2803" name="Line 73"/>
                <p:cNvSpPr>
                  <a:spLocks noChangeShapeType="1"/>
                </p:cNvSpPr>
                <p:nvPr/>
              </p:nvSpPr>
              <p:spPr bwMode="auto">
                <a:xfrm>
                  <a:off x="279" y="898"/>
                  <a:ext cx="20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sm"/>
                  <a:tailEnd type="non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</p:grpSp>
          <p:sp>
            <p:nvSpPr>
              <p:cNvPr id="32797" name="Freeform 74"/>
              <p:cNvSpPr>
                <a:spLocks/>
              </p:cNvSpPr>
              <p:nvPr/>
            </p:nvSpPr>
            <p:spPr bwMode="auto">
              <a:xfrm>
                <a:off x="2217493" y="1528033"/>
                <a:ext cx="179077" cy="479932"/>
              </a:xfrm>
              <a:custGeom>
                <a:avLst/>
                <a:gdLst>
                  <a:gd name="T0" fmla="*/ 93 w 94"/>
                  <a:gd name="T1" fmla="*/ 198 h 238"/>
                  <a:gd name="T2" fmla="*/ 93 w 94"/>
                  <a:gd name="T3" fmla="*/ 200 h 238"/>
                  <a:gd name="T4" fmla="*/ 93 w 94"/>
                  <a:gd name="T5" fmla="*/ 205 h 238"/>
                  <a:gd name="T6" fmla="*/ 91 w 94"/>
                  <a:gd name="T7" fmla="*/ 210 h 238"/>
                  <a:gd name="T8" fmla="*/ 87 w 94"/>
                  <a:gd name="T9" fmla="*/ 215 h 238"/>
                  <a:gd name="T10" fmla="*/ 82 w 94"/>
                  <a:gd name="T11" fmla="*/ 220 h 238"/>
                  <a:gd name="T12" fmla="*/ 75 w 94"/>
                  <a:gd name="T13" fmla="*/ 225 h 238"/>
                  <a:gd name="T14" fmla="*/ 70 w 94"/>
                  <a:gd name="T15" fmla="*/ 228 h 238"/>
                  <a:gd name="T16" fmla="*/ 65 w 94"/>
                  <a:gd name="T17" fmla="*/ 230 h 238"/>
                  <a:gd name="T18" fmla="*/ 59 w 94"/>
                  <a:gd name="T19" fmla="*/ 232 h 238"/>
                  <a:gd name="T20" fmla="*/ 50 w 94"/>
                  <a:gd name="T21" fmla="*/ 235 h 238"/>
                  <a:gd name="T22" fmla="*/ 41 w 94"/>
                  <a:gd name="T23" fmla="*/ 236 h 238"/>
                  <a:gd name="T24" fmla="*/ 31 w 94"/>
                  <a:gd name="T25" fmla="*/ 237 h 238"/>
                  <a:gd name="T26" fmla="*/ 24 w 94"/>
                  <a:gd name="T27" fmla="*/ 236 h 238"/>
                  <a:gd name="T28" fmla="*/ 16 w 94"/>
                  <a:gd name="T29" fmla="*/ 234 h 238"/>
                  <a:gd name="T30" fmla="*/ 9 w 94"/>
                  <a:gd name="T31" fmla="*/ 231 h 238"/>
                  <a:gd name="T32" fmla="*/ 5 w 94"/>
                  <a:gd name="T33" fmla="*/ 228 h 238"/>
                  <a:gd name="T34" fmla="*/ 1 w 94"/>
                  <a:gd name="T35" fmla="*/ 223 h 238"/>
                  <a:gd name="T36" fmla="*/ 0 w 94"/>
                  <a:gd name="T37" fmla="*/ 221 h 238"/>
                  <a:gd name="T38" fmla="*/ 0 w 94"/>
                  <a:gd name="T39" fmla="*/ 215 h 238"/>
                  <a:gd name="T40" fmla="*/ 0 w 94"/>
                  <a:gd name="T41" fmla="*/ 210 h 238"/>
                  <a:gd name="T42" fmla="*/ 3 w 94"/>
                  <a:gd name="T43" fmla="*/ 204 h 238"/>
                  <a:gd name="T44" fmla="*/ 8 w 94"/>
                  <a:gd name="T45" fmla="*/ 199 h 238"/>
                  <a:gd name="T46" fmla="*/ 14 w 94"/>
                  <a:gd name="T47" fmla="*/ 193 h 238"/>
                  <a:gd name="T48" fmla="*/ 21 w 94"/>
                  <a:gd name="T49" fmla="*/ 189 h 238"/>
                  <a:gd name="T50" fmla="*/ 29 w 94"/>
                  <a:gd name="T51" fmla="*/ 185 h 238"/>
                  <a:gd name="T52" fmla="*/ 38 w 94"/>
                  <a:gd name="T53" fmla="*/ 182 h 238"/>
                  <a:gd name="T54" fmla="*/ 48 w 94"/>
                  <a:gd name="T55" fmla="*/ 180 h 238"/>
                  <a:gd name="T56" fmla="*/ 56 w 94"/>
                  <a:gd name="T57" fmla="*/ 179 h 238"/>
                  <a:gd name="T58" fmla="*/ 65 w 94"/>
                  <a:gd name="T59" fmla="*/ 179 h 238"/>
                  <a:gd name="T60" fmla="*/ 73 w 94"/>
                  <a:gd name="T61" fmla="*/ 181 h 238"/>
                  <a:gd name="T62" fmla="*/ 78 w 94"/>
                  <a:gd name="T63" fmla="*/ 182 h 238"/>
                  <a:gd name="T64" fmla="*/ 83 w 94"/>
                  <a:gd name="T65" fmla="*/ 184 h 238"/>
                  <a:gd name="T66" fmla="*/ 93 w 94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4" h="238">
                    <a:moveTo>
                      <a:pt x="93" y="0"/>
                    </a:moveTo>
                    <a:lnTo>
                      <a:pt x="93" y="198"/>
                    </a:lnTo>
                    <a:lnTo>
                      <a:pt x="93" y="200"/>
                    </a:lnTo>
                    <a:lnTo>
                      <a:pt x="93" y="202"/>
                    </a:lnTo>
                    <a:lnTo>
                      <a:pt x="93" y="205"/>
                    </a:lnTo>
                    <a:lnTo>
                      <a:pt x="92" y="207"/>
                    </a:lnTo>
                    <a:lnTo>
                      <a:pt x="91" y="210"/>
                    </a:lnTo>
                    <a:lnTo>
                      <a:pt x="89" y="212"/>
                    </a:lnTo>
                    <a:lnTo>
                      <a:pt x="87" y="215"/>
                    </a:lnTo>
                    <a:lnTo>
                      <a:pt x="85" y="217"/>
                    </a:lnTo>
                    <a:lnTo>
                      <a:pt x="82" y="220"/>
                    </a:lnTo>
                    <a:lnTo>
                      <a:pt x="79" y="223"/>
                    </a:lnTo>
                    <a:lnTo>
                      <a:pt x="75" y="225"/>
                    </a:lnTo>
                    <a:lnTo>
                      <a:pt x="73" y="226"/>
                    </a:lnTo>
                    <a:lnTo>
                      <a:pt x="70" y="228"/>
                    </a:lnTo>
                    <a:lnTo>
                      <a:pt x="68" y="229"/>
                    </a:lnTo>
                    <a:lnTo>
                      <a:pt x="65" y="230"/>
                    </a:lnTo>
                    <a:lnTo>
                      <a:pt x="61" y="231"/>
                    </a:lnTo>
                    <a:lnTo>
                      <a:pt x="59" y="232"/>
                    </a:lnTo>
                    <a:lnTo>
                      <a:pt x="55" y="234"/>
                    </a:lnTo>
                    <a:lnTo>
                      <a:pt x="50" y="235"/>
                    </a:lnTo>
                    <a:lnTo>
                      <a:pt x="45" y="236"/>
                    </a:lnTo>
                    <a:lnTo>
                      <a:pt x="41" y="236"/>
                    </a:lnTo>
                    <a:lnTo>
                      <a:pt x="36" y="237"/>
                    </a:lnTo>
                    <a:lnTo>
                      <a:pt x="31" y="237"/>
                    </a:lnTo>
                    <a:lnTo>
                      <a:pt x="27" y="236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6" y="234"/>
                    </a:lnTo>
                    <a:lnTo>
                      <a:pt x="12" y="233"/>
                    </a:lnTo>
                    <a:lnTo>
                      <a:pt x="9" y="231"/>
                    </a:lnTo>
                    <a:lnTo>
                      <a:pt x="7" y="230"/>
                    </a:lnTo>
                    <a:lnTo>
                      <a:pt x="5" y="228"/>
                    </a:lnTo>
                    <a:lnTo>
                      <a:pt x="3" y="225"/>
                    </a:lnTo>
                    <a:lnTo>
                      <a:pt x="1" y="223"/>
                    </a:lnTo>
                    <a:lnTo>
                      <a:pt x="1" y="222"/>
                    </a:lnTo>
                    <a:lnTo>
                      <a:pt x="0" y="221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0" y="210"/>
                    </a:lnTo>
                    <a:lnTo>
                      <a:pt x="2" y="207"/>
                    </a:lnTo>
                    <a:lnTo>
                      <a:pt x="3" y="204"/>
                    </a:lnTo>
                    <a:lnTo>
                      <a:pt x="5" y="201"/>
                    </a:lnTo>
                    <a:lnTo>
                      <a:pt x="8" y="199"/>
                    </a:lnTo>
                    <a:lnTo>
                      <a:pt x="11" y="196"/>
                    </a:lnTo>
                    <a:lnTo>
                      <a:pt x="14" y="193"/>
                    </a:lnTo>
                    <a:lnTo>
                      <a:pt x="17" y="191"/>
                    </a:lnTo>
                    <a:lnTo>
                      <a:pt x="21" y="189"/>
                    </a:lnTo>
                    <a:lnTo>
                      <a:pt x="26" y="186"/>
                    </a:lnTo>
                    <a:lnTo>
                      <a:pt x="29" y="185"/>
                    </a:lnTo>
                    <a:lnTo>
                      <a:pt x="33" y="183"/>
                    </a:lnTo>
                    <a:lnTo>
                      <a:pt x="38" y="182"/>
                    </a:lnTo>
                    <a:lnTo>
                      <a:pt x="43" y="181"/>
                    </a:lnTo>
                    <a:lnTo>
                      <a:pt x="48" y="180"/>
                    </a:lnTo>
                    <a:lnTo>
                      <a:pt x="52" y="179"/>
                    </a:lnTo>
                    <a:lnTo>
                      <a:pt x="56" y="179"/>
                    </a:lnTo>
                    <a:lnTo>
                      <a:pt x="61" y="179"/>
                    </a:lnTo>
                    <a:lnTo>
                      <a:pt x="65" y="179"/>
                    </a:lnTo>
                    <a:lnTo>
                      <a:pt x="69" y="180"/>
                    </a:lnTo>
                    <a:lnTo>
                      <a:pt x="73" y="181"/>
                    </a:lnTo>
                    <a:lnTo>
                      <a:pt x="76" y="182"/>
                    </a:lnTo>
                    <a:lnTo>
                      <a:pt x="78" y="182"/>
                    </a:lnTo>
                    <a:lnTo>
                      <a:pt x="81" y="183"/>
                    </a:lnTo>
                    <a:lnTo>
                      <a:pt x="83" y="184"/>
                    </a:lnTo>
                    <a:lnTo>
                      <a:pt x="83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798" name="Freeform 75"/>
              <p:cNvSpPr>
                <a:spLocks/>
              </p:cNvSpPr>
              <p:nvPr/>
            </p:nvSpPr>
            <p:spPr bwMode="auto">
              <a:xfrm>
                <a:off x="3059533" y="1528033"/>
                <a:ext cx="180982" cy="479932"/>
              </a:xfrm>
              <a:custGeom>
                <a:avLst/>
                <a:gdLst>
                  <a:gd name="T0" fmla="*/ 94 w 95"/>
                  <a:gd name="T1" fmla="*/ 198 h 238"/>
                  <a:gd name="T2" fmla="*/ 94 w 95"/>
                  <a:gd name="T3" fmla="*/ 200 h 238"/>
                  <a:gd name="T4" fmla="*/ 93 w 95"/>
                  <a:gd name="T5" fmla="*/ 205 h 238"/>
                  <a:gd name="T6" fmla="*/ 91 w 95"/>
                  <a:gd name="T7" fmla="*/ 210 h 238"/>
                  <a:gd name="T8" fmla="*/ 88 w 95"/>
                  <a:gd name="T9" fmla="*/ 215 h 238"/>
                  <a:gd name="T10" fmla="*/ 83 w 95"/>
                  <a:gd name="T11" fmla="*/ 220 h 238"/>
                  <a:gd name="T12" fmla="*/ 76 w 95"/>
                  <a:gd name="T13" fmla="*/ 225 h 238"/>
                  <a:gd name="T14" fmla="*/ 70 w 95"/>
                  <a:gd name="T15" fmla="*/ 228 h 238"/>
                  <a:gd name="T16" fmla="*/ 65 w 95"/>
                  <a:gd name="T17" fmla="*/ 230 h 238"/>
                  <a:gd name="T18" fmla="*/ 60 w 95"/>
                  <a:gd name="T19" fmla="*/ 232 h 238"/>
                  <a:gd name="T20" fmla="*/ 50 w 95"/>
                  <a:gd name="T21" fmla="*/ 235 h 238"/>
                  <a:gd name="T22" fmla="*/ 41 w 95"/>
                  <a:gd name="T23" fmla="*/ 236 h 238"/>
                  <a:gd name="T24" fmla="*/ 31 w 95"/>
                  <a:gd name="T25" fmla="*/ 237 h 238"/>
                  <a:gd name="T26" fmla="*/ 24 w 95"/>
                  <a:gd name="T27" fmla="*/ 236 h 238"/>
                  <a:gd name="T28" fmla="*/ 16 w 95"/>
                  <a:gd name="T29" fmla="*/ 234 h 238"/>
                  <a:gd name="T30" fmla="*/ 10 w 95"/>
                  <a:gd name="T31" fmla="*/ 231 h 238"/>
                  <a:gd name="T32" fmla="*/ 5 w 95"/>
                  <a:gd name="T33" fmla="*/ 228 h 238"/>
                  <a:gd name="T34" fmla="*/ 2 w 95"/>
                  <a:gd name="T35" fmla="*/ 223 h 238"/>
                  <a:gd name="T36" fmla="*/ 1 w 95"/>
                  <a:gd name="T37" fmla="*/ 221 h 238"/>
                  <a:gd name="T38" fmla="*/ 0 w 95"/>
                  <a:gd name="T39" fmla="*/ 215 h 238"/>
                  <a:gd name="T40" fmla="*/ 1 w 95"/>
                  <a:gd name="T41" fmla="*/ 210 h 238"/>
                  <a:gd name="T42" fmla="*/ 4 w 95"/>
                  <a:gd name="T43" fmla="*/ 204 h 238"/>
                  <a:gd name="T44" fmla="*/ 8 w 95"/>
                  <a:gd name="T45" fmla="*/ 199 h 238"/>
                  <a:gd name="T46" fmla="*/ 15 w 95"/>
                  <a:gd name="T47" fmla="*/ 193 h 238"/>
                  <a:gd name="T48" fmla="*/ 22 w 95"/>
                  <a:gd name="T49" fmla="*/ 189 h 238"/>
                  <a:gd name="T50" fmla="*/ 30 w 95"/>
                  <a:gd name="T51" fmla="*/ 185 h 238"/>
                  <a:gd name="T52" fmla="*/ 39 w 95"/>
                  <a:gd name="T53" fmla="*/ 182 h 238"/>
                  <a:gd name="T54" fmla="*/ 49 w 95"/>
                  <a:gd name="T55" fmla="*/ 180 h 238"/>
                  <a:gd name="T56" fmla="*/ 56 w 95"/>
                  <a:gd name="T57" fmla="*/ 179 h 238"/>
                  <a:gd name="T58" fmla="*/ 66 w 95"/>
                  <a:gd name="T59" fmla="*/ 179 h 238"/>
                  <a:gd name="T60" fmla="*/ 74 w 95"/>
                  <a:gd name="T61" fmla="*/ 181 h 238"/>
                  <a:gd name="T62" fmla="*/ 79 w 95"/>
                  <a:gd name="T63" fmla="*/ 182 h 238"/>
                  <a:gd name="T64" fmla="*/ 83 w 95"/>
                  <a:gd name="T65" fmla="*/ 184 h 238"/>
                  <a:gd name="T66" fmla="*/ 94 w 95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238">
                    <a:moveTo>
                      <a:pt x="94" y="0"/>
                    </a:moveTo>
                    <a:lnTo>
                      <a:pt x="94" y="198"/>
                    </a:lnTo>
                    <a:lnTo>
                      <a:pt x="94" y="200"/>
                    </a:lnTo>
                    <a:lnTo>
                      <a:pt x="94" y="202"/>
                    </a:lnTo>
                    <a:lnTo>
                      <a:pt x="93" y="205"/>
                    </a:lnTo>
                    <a:lnTo>
                      <a:pt x="93" y="207"/>
                    </a:lnTo>
                    <a:lnTo>
                      <a:pt x="91" y="210"/>
                    </a:lnTo>
                    <a:lnTo>
                      <a:pt x="90" y="212"/>
                    </a:lnTo>
                    <a:lnTo>
                      <a:pt x="88" y="215"/>
                    </a:lnTo>
                    <a:lnTo>
                      <a:pt x="86" y="217"/>
                    </a:lnTo>
                    <a:lnTo>
                      <a:pt x="83" y="220"/>
                    </a:lnTo>
                    <a:lnTo>
                      <a:pt x="79" y="223"/>
                    </a:lnTo>
                    <a:lnTo>
                      <a:pt x="76" y="225"/>
                    </a:lnTo>
                    <a:lnTo>
                      <a:pt x="73" y="226"/>
                    </a:lnTo>
                    <a:lnTo>
                      <a:pt x="70" y="228"/>
                    </a:lnTo>
                    <a:lnTo>
                      <a:pt x="68" y="229"/>
                    </a:lnTo>
                    <a:lnTo>
                      <a:pt x="65" y="230"/>
                    </a:lnTo>
                    <a:lnTo>
                      <a:pt x="62" y="231"/>
                    </a:lnTo>
                    <a:lnTo>
                      <a:pt x="60" y="232"/>
                    </a:lnTo>
                    <a:lnTo>
                      <a:pt x="55" y="234"/>
                    </a:lnTo>
                    <a:lnTo>
                      <a:pt x="50" y="235"/>
                    </a:lnTo>
                    <a:lnTo>
                      <a:pt x="46" y="236"/>
                    </a:lnTo>
                    <a:lnTo>
                      <a:pt x="41" y="236"/>
                    </a:lnTo>
                    <a:lnTo>
                      <a:pt x="37" y="237"/>
                    </a:lnTo>
                    <a:lnTo>
                      <a:pt x="31" y="237"/>
                    </a:lnTo>
                    <a:lnTo>
                      <a:pt x="27" y="236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6" y="234"/>
                    </a:lnTo>
                    <a:lnTo>
                      <a:pt x="13" y="233"/>
                    </a:lnTo>
                    <a:lnTo>
                      <a:pt x="10" y="231"/>
                    </a:lnTo>
                    <a:lnTo>
                      <a:pt x="8" y="230"/>
                    </a:lnTo>
                    <a:lnTo>
                      <a:pt x="5" y="228"/>
                    </a:lnTo>
                    <a:lnTo>
                      <a:pt x="4" y="225"/>
                    </a:lnTo>
                    <a:lnTo>
                      <a:pt x="2" y="223"/>
                    </a:lnTo>
                    <a:lnTo>
                      <a:pt x="1" y="222"/>
                    </a:lnTo>
                    <a:lnTo>
                      <a:pt x="1" y="221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4" y="204"/>
                    </a:lnTo>
                    <a:lnTo>
                      <a:pt x="6" y="201"/>
                    </a:lnTo>
                    <a:lnTo>
                      <a:pt x="8" y="199"/>
                    </a:lnTo>
                    <a:lnTo>
                      <a:pt x="11" y="196"/>
                    </a:lnTo>
                    <a:lnTo>
                      <a:pt x="15" y="193"/>
                    </a:lnTo>
                    <a:lnTo>
                      <a:pt x="18" y="191"/>
                    </a:lnTo>
                    <a:lnTo>
                      <a:pt x="22" y="189"/>
                    </a:lnTo>
                    <a:lnTo>
                      <a:pt x="26" y="186"/>
                    </a:lnTo>
                    <a:lnTo>
                      <a:pt x="30" y="185"/>
                    </a:lnTo>
                    <a:lnTo>
                      <a:pt x="34" y="183"/>
                    </a:lnTo>
                    <a:lnTo>
                      <a:pt x="39" y="182"/>
                    </a:lnTo>
                    <a:lnTo>
                      <a:pt x="44" y="181"/>
                    </a:lnTo>
                    <a:lnTo>
                      <a:pt x="49" y="180"/>
                    </a:lnTo>
                    <a:lnTo>
                      <a:pt x="53" y="179"/>
                    </a:lnTo>
                    <a:lnTo>
                      <a:pt x="56" y="179"/>
                    </a:lnTo>
                    <a:lnTo>
                      <a:pt x="61" y="179"/>
                    </a:lnTo>
                    <a:lnTo>
                      <a:pt x="66" y="179"/>
                    </a:lnTo>
                    <a:lnTo>
                      <a:pt x="70" y="180"/>
                    </a:lnTo>
                    <a:lnTo>
                      <a:pt x="74" y="181"/>
                    </a:lnTo>
                    <a:lnTo>
                      <a:pt x="76" y="182"/>
                    </a:lnTo>
                    <a:lnTo>
                      <a:pt x="79" y="182"/>
                    </a:lnTo>
                    <a:lnTo>
                      <a:pt x="81" y="183"/>
                    </a:lnTo>
                    <a:lnTo>
                      <a:pt x="83" y="184"/>
                    </a:lnTo>
                    <a:lnTo>
                      <a:pt x="83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799" name="Freeform 76"/>
              <p:cNvSpPr>
                <a:spLocks/>
              </p:cNvSpPr>
              <p:nvPr/>
            </p:nvSpPr>
            <p:spPr bwMode="auto">
              <a:xfrm>
                <a:off x="3038578" y="2423368"/>
                <a:ext cx="179077" cy="479932"/>
              </a:xfrm>
              <a:custGeom>
                <a:avLst/>
                <a:gdLst>
                  <a:gd name="T0" fmla="*/ 93 w 94"/>
                  <a:gd name="T1" fmla="*/ 198 h 238"/>
                  <a:gd name="T2" fmla="*/ 93 w 94"/>
                  <a:gd name="T3" fmla="*/ 200 h 238"/>
                  <a:gd name="T4" fmla="*/ 93 w 94"/>
                  <a:gd name="T5" fmla="*/ 205 h 238"/>
                  <a:gd name="T6" fmla="*/ 91 w 94"/>
                  <a:gd name="T7" fmla="*/ 210 h 238"/>
                  <a:gd name="T8" fmla="*/ 87 w 94"/>
                  <a:gd name="T9" fmla="*/ 215 h 238"/>
                  <a:gd name="T10" fmla="*/ 82 w 94"/>
                  <a:gd name="T11" fmla="*/ 220 h 238"/>
                  <a:gd name="T12" fmla="*/ 75 w 94"/>
                  <a:gd name="T13" fmla="*/ 225 h 238"/>
                  <a:gd name="T14" fmla="*/ 70 w 94"/>
                  <a:gd name="T15" fmla="*/ 228 h 238"/>
                  <a:gd name="T16" fmla="*/ 65 w 94"/>
                  <a:gd name="T17" fmla="*/ 230 h 238"/>
                  <a:gd name="T18" fmla="*/ 59 w 94"/>
                  <a:gd name="T19" fmla="*/ 232 h 238"/>
                  <a:gd name="T20" fmla="*/ 50 w 94"/>
                  <a:gd name="T21" fmla="*/ 235 h 238"/>
                  <a:gd name="T22" fmla="*/ 41 w 94"/>
                  <a:gd name="T23" fmla="*/ 236 h 238"/>
                  <a:gd name="T24" fmla="*/ 31 w 94"/>
                  <a:gd name="T25" fmla="*/ 237 h 238"/>
                  <a:gd name="T26" fmla="*/ 24 w 94"/>
                  <a:gd name="T27" fmla="*/ 236 h 238"/>
                  <a:gd name="T28" fmla="*/ 16 w 94"/>
                  <a:gd name="T29" fmla="*/ 234 h 238"/>
                  <a:gd name="T30" fmla="*/ 9 w 94"/>
                  <a:gd name="T31" fmla="*/ 231 h 238"/>
                  <a:gd name="T32" fmla="*/ 5 w 94"/>
                  <a:gd name="T33" fmla="*/ 228 h 238"/>
                  <a:gd name="T34" fmla="*/ 1 w 94"/>
                  <a:gd name="T35" fmla="*/ 223 h 238"/>
                  <a:gd name="T36" fmla="*/ 1 w 94"/>
                  <a:gd name="T37" fmla="*/ 221 h 238"/>
                  <a:gd name="T38" fmla="*/ 0 w 94"/>
                  <a:gd name="T39" fmla="*/ 215 h 238"/>
                  <a:gd name="T40" fmla="*/ 1 w 94"/>
                  <a:gd name="T41" fmla="*/ 210 h 238"/>
                  <a:gd name="T42" fmla="*/ 3 w 94"/>
                  <a:gd name="T43" fmla="*/ 204 h 238"/>
                  <a:gd name="T44" fmla="*/ 8 w 94"/>
                  <a:gd name="T45" fmla="*/ 199 h 238"/>
                  <a:gd name="T46" fmla="*/ 14 w 94"/>
                  <a:gd name="T47" fmla="*/ 194 h 238"/>
                  <a:gd name="T48" fmla="*/ 21 w 94"/>
                  <a:gd name="T49" fmla="*/ 189 h 238"/>
                  <a:gd name="T50" fmla="*/ 29 w 94"/>
                  <a:gd name="T51" fmla="*/ 185 h 238"/>
                  <a:gd name="T52" fmla="*/ 38 w 94"/>
                  <a:gd name="T53" fmla="*/ 182 h 238"/>
                  <a:gd name="T54" fmla="*/ 48 w 94"/>
                  <a:gd name="T55" fmla="*/ 180 h 238"/>
                  <a:gd name="T56" fmla="*/ 56 w 94"/>
                  <a:gd name="T57" fmla="*/ 179 h 238"/>
                  <a:gd name="T58" fmla="*/ 65 w 94"/>
                  <a:gd name="T59" fmla="*/ 180 h 238"/>
                  <a:gd name="T60" fmla="*/ 73 w 94"/>
                  <a:gd name="T61" fmla="*/ 181 h 238"/>
                  <a:gd name="T62" fmla="*/ 78 w 94"/>
                  <a:gd name="T63" fmla="*/ 183 h 238"/>
                  <a:gd name="T64" fmla="*/ 83 w 94"/>
                  <a:gd name="T65" fmla="*/ 185 h 238"/>
                  <a:gd name="T66" fmla="*/ 93 w 94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4" h="238">
                    <a:moveTo>
                      <a:pt x="93" y="0"/>
                    </a:moveTo>
                    <a:lnTo>
                      <a:pt x="93" y="198"/>
                    </a:lnTo>
                    <a:lnTo>
                      <a:pt x="93" y="200"/>
                    </a:lnTo>
                    <a:lnTo>
                      <a:pt x="93" y="203"/>
                    </a:lnTo>
                    <a:lnTo>
                      <a:pt x="93" y="205"/>
                    </a:lnTo>
                    <a:lnTo>
                      <a:pt x="92" y="207"/>
                    </a:lnTo>
                    <a:lnTo>
                      <a:pt x="91" y="210"/>
                    </a:lnTo>
                    <a:lnTo>
                      <a:pt x="89" y="212"/>
                    </a:lnTo>
                    <a:lnTo>
                      <a:pt x="87" y="215"/>
                    </a:lnTo>
                    <a:lnTo>
                      <a:pt x="85" y="218"/>
                    </a:lnTo>
                    <a:lnTo>
                      <a:pt x="82" y="220"/>
                    </a:lnTo>
                    <a:lnTo>
                      <a:pt x="79" y="223"/>
                    </a:lnTo>
                    <a:lnTo>
                      <a:pt x="75" y="225"/>
                    </a:lnTo>
                    <a:lnTo>
                      <a:pt x="73" y="227"/>
                    </a:lnTo>
                    <a:lnTo>
                      <a:pt x="70" y="228"/>
                    </a:lnTo>
                    <a:lnTo>
                      <a:pt x="68" y="229"/>
                    </a:lnTo>
                    <a:lnTo>
                      <a:pt x="65" y="230"/>
                    </a:lnTo>
                    <a:lnTo>
                      <a:pt x="61" y="232"/>
                    </a:lnTo>
                    <a:lnTo>
                      <a:pt x="59" y="232"/>
                    </a:lnTo>
                    <a:lnTo>
                      <a:pt x="55" y="234"/>
                    </a:lnTo>
                    <a:lnTo>
                      <a:pt x="50" y="235"/>
                    </a:lnTo>
                    <a:lnTo>
                      <a:pt x="45" y="236"/>
                    </a:lnTo>
                    <a:lnTo>
                      <a:pt x="41" y="236"/>
                    </a:lnTo>
                    <a:lnTo>
                      <a:pt x="36" y="237"/>
                    </a:lnTo>
                    <a:lnTo>
                      <a:pt x="31" y="237"/>
                    </a:lnTo>
                    <a:lnTo>
                      <a:pt x="27" y="237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6" y="234"/>
                    </a:lnTo>
                    <a:lnTo>
                      <a:pt x="12" y="233"/>
                    </a:lnTo>
                    <a:lnTo>
                      <a:pt x="9" y="231"/>
                    </a:lnTo>
                    <a:lnTo>
                      <a:pt x="7" y="230"/>
                    </a:lnTo>
                    <a:lnTo>
                      <a:pt x="5" y="228"/>
                    </a:lnTo>
                    <a:lnTo>
                      <a:pt x="3" y="226"/>
                    </a:lnTo>
                    <a:lnTo>
                      <a:pt x="1" y="223"/>
                    </a:lnTo>
                    <a:lnTo>
                      <a:pt x="1" y="222"/>
                    </a:lnTo>
                    <a:lnTo>
                      <a:pt x="1" y="221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3" y="204"/>
                    </a:lnTo>
                    <a:lnTo>
                      <a:pt x="5" y="202"/>
                    </a:lnTo>
                    <a:lnTo>
                      <a:pt x="8" y="199"/>
                    </a:lnTo>
                    <a:lnTo>
                      <a:pt x="11" y="196"/>
                    </a:lnTo>
                    <a:lnTo>
                      <a:pt x="14" y="194"/>
                    </a:lnTo>
                    <a:lnTo>
                      <a:pt x="17" y="191"/>
                    </a:lnTo>
                    <a:lnTo>
                      <a:pt x="21" y="189"/>
                    </a:lnTo>
                    <a:lnTo>
                      <a:pt x="26" y="186"/>
                    </a:lnTo>
                    <a:lnTo>
                      <a:pt x="29" y="185"/>
                    </a:lnTo>
                    <a:lnTo>
                      <a:pt x="33" y="183"/>
                    </a:lnTo>
                    <a:lnTo>
                      <a:pt x="38" y="182"/>
                    </a:lnTo>
                    <a:lnTo>
                      <a:pt x="43" y="181"/>
                    </a:lnTo>
                    <a:lnTo>
                      <a:pt x="48" y="180"/>
                    </a:lnTo>
                    <a:lnTo>
                      <a:pt x="52" y="180"/>
                    </a:lnTo>
                    <a:lnTo>
                      <a:pt x="56" y="179"/>
                    </a:lnTo>
                    <a:lnTo>
                      <a:pt x="61" y="179"/>
                    </a:lnTo>
                    <a:lnTo>
                      <a:pt x="65" y="180"/>
                    </a:lnTo>
                    <a:lnTo>
                      <a:pt x="69" y="180"/>
                    </a:lnTo>
                    <a:lnTo>
                      <a:pt x="73" y="181"/>
                    </a:lnTo>
                    <a:lnTo>
                      <a:pt x="76" y="182"/>
                    </a:lnTo>
                    <a:lnTo>
                      <a:pt x="78" y="183"/>
                    </a:lnTo>
                    <a:lnTo>
                      <a:pt x="81" y="183"/>
                    </a:lnTo>
                    <a:lnTo>
                      <a:pt x="83" y="185"/>
                    </a:lnTo>
                    <a:lnTo>
                      <a:pt x="83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2800" name="Freeform 77"/>
              <p:cNvSpPr>
                <a:spLocks/>
              </p:cNvSpPr>
              <p:nvPr/>
            </p:nvSpPr>
            <p:spPr bwMode="auto">
              <a:xfrm>
                <a:off x="2221303" y="2435467"/>
                <a:ext cx="180982" cy="479932"/>
              </a:xfrm>
              <a:custGeom>
                <a:avLst/>
                <a:gdLst>
                  <a:gd name="T0" fmla="*/ 94 w 95"/>
                  <a:gd name="T1" fmla="*/ 198 h 238"/>
                  <a:gd name="T2" fmla="*/ 94 w 95"/>
                  <a:gd name="T3" fmla="*/ 200 h 238"/>
                  <a:gd name="T4" fmla="*/ 94 w 95"/>
                  <a:gd name="T5" fmla="*/ 205 h 238"/>
                  <a:gd name="T6" fmla="*/ 91 w 95"/>
                  <a:gd name="T7" fmla="*/ 210 h 238"/>
                  <a:gd name="T8" fmla="*/ 88 w 95"/>
                  <a:gd name="T9" fmla="*/ 215 h 238"/>
                  <a:gd name="T10" fmla="*/ 83 w 95"/>
                  <a:gd name="T11" fmla="*/ 220 h 238"/>
                  <a:gd name="T12" fmla="*/ 76 w 95"/>
                  <a:gd name="T13" fmla="*/ 225 h 238"/>
                  <a:gd name="T14" fmla="*/ 71 w 95"/>
                  <a:gd name="T15" fmla="*/ 228 h 238"/>
                  <a:gd name="T16" fmla="*/ 65 w 95"/>
                  <a:gd name="T17" fmla="*/ 230 h 238"/>
                  <a:gd name="T18" fmla="*/ 60 w 95"/>
                  <a:gd name="T19" fmla="*/ 232 h 238"/>
                  <a:gd name="T20" fmla="*/ 51 w 95"/>
                  <a:gd name="T21" fmla="*/ 235 h 238"/>
                  <a:gd name="T22" fmla="*/ 41 w 95"/>
                  <a:gd name="T23" fmla="*/ 236 h 238"/>
                  <a:gd name="T24" fmla="*/ 31 w 95"/>
                  <a:gd name="T25" fmla="*/ 237 h 238"/>
                  <a:gd name="T26" fmla="*/ 24 w 95"/>
                  <a:gd name="T27" fmla="*/ 236 h 238"/>
                  <a:gd name="T28" fmla="*/ 17 w 95"/>
                  <a:gd name="T29" fmla="*/ 234 h 238"/>
                  <a:gd name="T30" fmla="*/ 10 w 95"/>
                  <a:gd name="T31" fmla="*/ 231 h 238"/>
                  <a:gd name="T32" fmla="*/ 5 w 95"/>
                  <a:gd name="T33" fmla="*/ 227 h 238"/>
                  <a:gd name="T34" fmla="*/ 2 w 95"/>
                  <a:gd name="T35" fmla="*/ 223 h 238"/>
                  <a:gd name="T36" fmla="*/ 1 w 95"/>
                  <a:gd name="T37" fmla="*/ 220 h 238"/>
                  <a:gd name="T38" fmla="*/ 0 w 95"/>
                  <a:gd name="T39" fmla="*/ 215 h 238"/>
                  <a:gd name="T40" fmla="*/ 1 w 95"/>
                  <a:gd name="T41" fmla="*/ 210 h 238"/>
                  <a:gd name="T42" fmla="*/ 4 w 95"/>
                  <a:gd name="T43" fmla="*/ 204 h 238"/>
                  <a:gd name="T44" fmla="*/ 8 w 95"/>
                  <a:gd name="T45" fmla="*/ 198 h 238"/>
                  <a:gd name="T46" fmla="*/ 15 w 95"/>
                  <a:gd name="T47" fmla="*/ 193 h 238"/>
                  <a:gd name="T48" fmla="*/ 22 w 95"/>
                  <a:gd name="T49" fmla="*/ 189 h 238"/>
                  <a:gd name="T50" fmla="*/ 30 w 95"/>
                  <a:gd name="T51" fmla="*/ 185 h 238"/>
                  <a:gd name="T52" fmla="*/ 39 w 95"/>
                  <a:gd name="T53" fmla="*/ 182 h 238"/>
                  <a:gd name="T54" fmla="*/ 49 w 95"/>
                  <a:gd name="T55" fmla="*/ 180 h 238"/>
                  <a:gd name="T56" fmla="*/ 57 w 95"/>
                  <a:gd name="T57" fmla="*/ 179 h 238"/>
                  <a:gd name="T58" fmla="*/ 66 w 95"/>
                  <a:gd name="T59" fmla="*/ 179 h 238"/>
                  <a:gd name="T60" fmla="*/ 74 w 95"/>
                  <a:gd name="T61" fmla="*/ 181 h 238"/>
                  <a:gd name="T62" fmla="*/ 79 w 95"/>
                  <a:gd name="T63" fmla="*/ 182 h 238"/>
                  <a:gd name="T64" fmla="*/ 84 w 95"/>
                  <a:gd name="T65" fmla="*/ 184 h 238"/>
                  <a:gd name="T66" fmla="*/ 94 w 95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5" h="238">
                    <a:moveTo>
                      <a:pt x="94" y="0"/>
                    </a:moveTo>
                    <a:lnTo>
                      <a:pt x="94" y="198"/>
                    </a:lnTo>
                    <a:lnTo>
                      <a:pt x="94" y="200"/>
                    </a:lnTo>
                    <a:lnTo>
                      <a:pt x="94" y="202"/>
                    </a:lnTo>
                    <a:lnTo>
                      <a:pt x="94" y="205"/>
                    </a:lnTo>
                    <a:lnTo>
                      <a:pt x="93" y="207"/>
                    </a:lnTo>
                    <a:lnTo>
                      <a:pt x="91" y="210"/>
                    </a:lnTo>
                    <a:lnTo>
                      <a:pt x="90" y="212"/>
                    </a:lnTo>
                    <a:lnTo>
                      <a:pt x="88" y="215"/>
                    </a:lnTo>
                    <a:lnTo>
                      <a:pt x="86" y="217"/>
                    </a:lnTo>
                    <a:lnTo>
                      <a:pt x="83" y="220"/>
                    </a:lnTo>
                    <a:lnTo>
                      <a:pt x="80" y="222"/>
                    </a:lnTo>
                    <a:lnTo>
                      <a:pt x="76" y="225"/>
                    </a:lnTo>
                    <a:lnTo>
                      <a:pt x="73" y="226"/>
                    </a:lnTo>
                    <a:lnTo>
                      <a:pt x="71" y="228"/>
                    </a:lnTo>
                    <a:lnTo>
                      <a:pt x="69" y="229"/>
                    </a:lnTo>
                    <a:lnTo>
                      <a:pt x="65" y="230"/>
                    </a:lnTo>
                    <a:lnTo>
                      <a:pt x="62" y="231"/>
                    </a:lnTo>
                    <a:lnTo>
                      <a:pt x="60" y="232"/>
                    </a:lnTo>
                    <a:lnTo>
                      <a:pt x="56" y="234"/>
                    </a:lnTo>
                    <a:lnTo>
                      <a:pt x="51" y="235"/>
                    </a:lnTo>
                    <a:lnTo>
                      <a:pt x="46" y="236"/>
                    </a:lnTo>
                    <a:lnTo>
                      <a:pt x="41" y="236"/>
                    </a:lnTo>
                    <a:lnTo>
                      <a:pt x="37" y="236"/>
                    </a:lnTo>
                    <a:lnTo>
                      <a:pt x="31" y="237"/>
                    </a:lnTo>
                    <a:lnTo>
                      <a:pt x="27" y="236"/>
                    </a:lnTo>
                    <a:lnTo>
                      <a:pt x="24" y="236"/>
                    </a:lnTo>
                    <a:lnTo>
                      <a:pt x="20" y="235"/>
                    </a:lnTo>
                    <a:lnTo>
                      <a:pt x="17" y="234"/>
                    </a:lnTo>
                    <a:lnTo>
                      <a:pt x="13" y="233"/>
                    </a:lnTo>
                    <a:lnTo>
                      <a:pt x="10" y="231"/>
                    </a:lnTo>
                    <a:lnTo>
                      <a:pt x="8" y="230"/>
                    </a:lnTo>
                    <a:lnTo>
                      <a:pt x="5" y="227"/>
                    </a:lnTo>
                    <a:lnTo>
                      <a:pt x="4" y="225"/>
                    </a:lnTo>
                    <a:lnTo>
                      <a:pt x="2" y="223"/>
                    </a:lnTo>
                    <a:lnTo>
                      <a:pt x="2" y="222"/>
                    </a:lnTo>
                    <a:lnTo>
                      <a:pt x="1" y="220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12"/>
                    </a:lnTo>
                    <a:lnTo>
                      <a:pt x="1" y="210"/>
                    </a:lnTo>
                    <a:lnTo>
                      <a:pt x="2" y="207"/>
                    </a:lnTo>
                    <a:lnTo>
                      <a:pt x="4" y="204"/>
                    </a:lnTo>
                    <a:lnTo>
                      <a:pt x="6" y="201"/>
                    </a:lnTo>
                    <a:lnTo>
                      <a:pt x="8" y="198"/>
                    </a:lnTo>
                    <a:lnTo>
                      <a:pt x="12" y="196"/>
                    </a:lnTo>
                    <a:lnTo>
                      <a:pt x="15" y="193"/>
                    </a:lnTo>
                    <a:lnTo>
                      <a:pt x="18" y="191"/>
                    </a:lnTo>
                    <a:lnTo>
                      <a:pt x="22" y="189"/>
                    </a:lnTo>
                    <a:lnTo>
                      <a:pt x="26" y="186"/>
                    </a:lnTo>
                    <a:lnTo>
                      <a:pt x="30" y="185"/>
                    </a:lnTo>
                    <a:lnTo>
                      <a:pt x="34" y="183"/>
                    </a:lnTo>
                    <a:lnTo>
                      <a:pt x="39" y="182"/>
                    </a:lnTo>
                    <a:lnTo>
                      <a:pt x="44" y="181"/>
                    </a:lnTo>
                    <a:lnTo>
                      <a:pt x="49" y="180"/>
                    </a:lnTo>
                    <a:lnTo>
                      <a:pt x="53" y="179"/>
                    </a:lnTo>
                    <a:lnTo>
                      <a:pt x="57" y="179"/>
                    </a:lnTo>
                    <a:lnTo>
                      <a:pt x="61" y="179"/>
                    </a:lnTo>
                    <a:lnTo>
                      <a:pt x="66" y="179"/>
                    </a:lnTo>
                    <a:lnTo>
                      <a:pt x="70" y="180"/>
                    </a:lnTo>
                    <a:lnTo>
                      <a:pt x="74" y="181"/>
                    </a:lnTo>
                    <a:lnTo>
                      <a:pt x="77" y="181"/>
                    </a:lnTo>
                    <a:lnTo>
                      <a:pt x="79" y="182"/>
                    </a:lnTo>
                    <a:lnTo>
                      <a:pt x="81" y="183"/>
                    </a:lnTo>
                    <a:lnTo>
                      <a:pt x="84" y="184"/>
                    </a:lnTo>
                    <a:lnTo>
                      <a:pt x="8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Прохлопайте ритм.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оедините стрелками названия песен с ритмом: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142013" y="2438400"/>
            <a:ext cx="1496787" cy="3215293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flipV="1">
            <a:off x="4185556" y="2349107"/>
            <a:ext cx="1453244" cy="1667560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V="1">
            <a:off x="4142012" y="4046046"/>
            <a:ext cx="1540331" cy="1543704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Управляющая кнопка: возврат 97">
            <a:hlinkClick r:id="rId2" action="ppaction://hlinksldjump" highlightClick="1"/>
          </p:cNvPr>
          <p:cNvSpPr/>
          <p:nvPr/>
        </p:nvSpPr>
        <p:spPr>
          <a:xfrm>
            <a:off x="8617662" y="6323161"/>
            <a:ext cx="360000" cy="360000"/>
          </a:xfrm>
          <a:prstGeom prst="actionButtonReturn">
            <a:avLst/>
          </a:prstGeom>
          <a:solidFill>
            <a:schemeClr val="bg1"/>
          </a:solidFill>
          <a:ln w="31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45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78"/>
          <p:cNvSpPr>
            <a:spLocks/>
          </p:cNvSpPr>
          <p:nvPr/>
        </p:nvSpPr>
        <p:spPr bwMode="auto">
          <a:xfrm>
            <a:off x="2895600" y="1524000"/>
            <a:ext cx="533400" cy="725488"/>
          </a:xfrm>
          <a:custGeom>
            <a:avLst/>
            <a:gdLst>
              <a:gd name="T0" fmla="*/ 2147483647 w 303"/>
              <a:gd name="T1" fmla="*/ 2147483647 h 488"/>
              <a:gd name="T2" fmla="*/ 2147483647 w 303"/>
              <a:gd name="T3" fmla="*/ 2147483647 h 488"/>
              <a:gd name="T4" fmla="*/ 2147483647 w 303"/>
              <a:gd name="T5" fmla="*/ 2147483647 h 488"/>
              <a:gd name="T6" fmla="*/ 2147483647 w 303"/>
              <a:gd name="T7" fmla="*/ 2147483647 h 488"/>
              <a:gd name="T8" fmla="*/ 2147483647 w 303"/>
              <a:gd name="T9" fmla="*/ 2147483647 h 488"/>
              <a:gd name="T10" fmla="*/ 2147483647 w 303"/>
              <a:gd name="T11" fmla="*/ 2147483647 h 488"/>
              <a:gd name="T12" fmla="*/ 2147483647 w 303"/>
              <a:gd name="T13" fmla="*/ 2147483647 h 488"/>
              <a:gd name="T14" fmla="*/ 2147483647 w 303"/>
              <a:gd name="T15" fmla="*/ 2147483647 h 488"/>
              <a:gd name="T16" fmla="*/ 2147483647 w 303"/>
              <a:gd name="T17" fmla="*/ 2147483647 h 488"/>
              <a:gd name="T18" fmla="*/ 2147483647 w 303"/>
              <a:gd name="T19" fmla="*/ 2147483647 h 488"/>
              <a:gd name="T20" fmla="*/ 2147483647 w 303"/>
              <a:gd name="T21" fmla="*/ 2147483647 h 488"/>
              <a:gd name="T22" fmla="*/ 2147483647 w 303"/>
              <a:gd name="T23" fmla="*/ 2147483647 h 488"/>
              <a:gd name="T24" fmla="*/ 2147483647 w 303"/>
              <a:gd name="T25" fmla="*/ 2147483647 h 488"/>
              <a:gd name="T26" fmla="*/ 2147483647 w 303"/>
              <a:gd name="T27" fmla="*/ 2147483647 h 488"/>
              <a:gd name="T28" fmla="*/ 2147483647 w 303"/>
              <a:gd name="T29" fmla="*/ 2147483647 h 488"/>
              <a:gd name="T30" fmla="*/ 2147483647 w 303"/>
              <a:gd name="T31" fmla="*/ 2147483647 h 488"/>
              <a:gd name="T32" fmla="*/ 2147483647 w 303"/>
              <a:gd name="T33" fmla="*/ 2147483647 h 488"/>
              <a:gd name="T34" fmla="*/ 2147483647 w 303"/>
              <a:gd name="T35" fmla="*/ 2147483647 h 488"/>
              <a:gd name="T36" fmla="*/ 2147483647 w 303"/>
              <a:gd name="T37" fmla="*/ 2147483647 h 488"/>
              <a:gd name="T38" fmla="*/ 2147483647 w 303"/>
              <a:gd name="T39" fmla="*/ 2147483647 h 488"/>
              <a:gd name="T40" fmla="*/ 2147483647 w 303"/>
              <a:gd name="T41" fmla="*/ 2147483647 h 488"/>
              <a:gd name="T42" fmla="*/ 2147483647 w 303"/>
              <a:gd name="T43" fmla="*/ 2147483647 h 488"/>
              <a:gd name="T44" fmla="*/ 2147483647 w 303"/>
              <a:gd name="T45" fmla="*/ 2147483647 h 488"/>
              <a:gd name="T46" fmla="*/ 2147483647 w 303"/>
              <a:gd name="T47" fmla="*/ 2147483647 h 488"/>
              <a:gd name="T48" fmla="*/ 2147483647 w 303"/>
              <a:gd name="T49" fmla="*/ 2147483647 h 488"/>
              <a:gd name="T50" fmla="*/ 2147483647 w 303"/>
              <a:gd name="T51" fmla="*/ 2147483647 h 488"/>
              <a:gd name="T52" fmla="*/ 2147483647 w 303"/>
              <a:gd name="T53" fmla="*/ 2147483647 h 488"/>
              <a:gd name="T54" fmla="*/ 2147483647 w 303"/>
              <a:gd name="T55" fmla="*/ 2147483647 h 488"/>
              <a:gd name="T56" fmla="*/ 2147483647 w 303"/>
              <a:gd name="T57" fmla="*/ 2147483647 h 488"/>
              <a:gd name="T58" fmla="*/ 2147483647 w 303"/>
              <a:gd name="T59" fmla="*/ 2147483647 h 488"/>
              <a:gd name="T60" fmla="*/ 2147483647 w 303"/>
              <a:gd name="T61" fmla="*/ 2147483647 h 488"/>
              <a:gd name="T62" fmla="*/ 2147483647 w 303"/>
              <a:gd name="T63" fmla="*/ 2147483647 h 488"/>
              <a:gd name="T64" fmla="*/ 2147483647 w 303"/>
              <a:gd name="T65" fmla="*/ 2147483647 h 488"/>
              <a:gd name="T66" fmla="*/ 2147483647 w 303"/>
              <a:gd name="T67" fmla="*/ 2147483647 h 488"/>
              <a:gd name="T68" fmla="*/ 2147483647 w 303"/>
              <a:gd name="T69" fmla="*/ 2147483647 h 488"/>
              <a:gd name="T70" fmla="*/ 2147483647 w 303"/>
              <a:gd name="T71" fmla="*/ 2147483647 h 488"/>
              <a:gd name="T72" fmla="*/ 2147483647 w 303"/>
              <a:gd name="T73" fmla="*/ 2147483647 h 488"/>
              <a:gd name="T74" fmla="*/ 2147483647 w 303"/>
              <a:gd name="T75" fmla="*/ 2147483647 h 488"/>
              <a:gd name="T76" fmla="*/ 2147483647 w 303"/>
              <a:gd name="T77" fmla="*/ 2147483647 h 488"/>
              <a:gd name="T78" fmla="*/ 2147483647 w 303"/>
              <a:gd name="T79" fmla="*/ 2147483647 h 488"/>
              <a:gd name="T80" fmla="*/ 2147483647 w 303"/>
              <a:gd name="T81" fmla="*/ 2147483647 h 488"/>
              <a:gd name="T82" fmla="*/ 2147483647 w 303"/>
              <a:gd name="T83" fmla="*/ 2147483647 h 488"/>
              <a:gd name="T84" fmla="*/ 0 w 303"/>
              <a:gd name="T85" fmla="*/ 2147483647 h 488"/>
              <a:gd name="T86" fmla="*/ 2147483647 w 303"/>
              <a:gd name="T87" fmla="*/ 2147483647 h 488"/>
              <a:gd name="T88" fmla="*/ 2147483647 w 303"/>
              <a:gd name="T89" fmla="*/ 2147483647 h 488"/>
              <a:gd name="T90" fmla="*/ 2147483647 w 303"/>
              <a:gd name="T91" fmla="*/ 2147483647 h 488"/>
              <a:gd name="T92" fmla="*/ 2147483647 w 303"/>
              <a:gd name="T93" fmla="*/ 2147483647 h 488"/>
              <a:gd name="T94" fmla="*/ 2147483647 w 303"/>
              <a:gd name="T95" fmla="*/ 2147483647 h 488"/>
              <a:gd name="T96" fmla="*/ 2147483647 w 303"/>
              <a:gd name="T97" fmla="*/ 2147483647 h 488"/>
              <a:gd name="T98" fmla="*/ 2147483647 w 303"/>
              <a:gd name="T99" fmla="*/ 2147483647 h 488"/>
              <a:gd name="T100" fmla="*/ 2147483647 w 303"/>
              <a:gd name="T101" fmla="*/ 2147483647 h 488"/>
              <a:gd name="T102" fmla="*/ 2147483647 w 303"/>
              <a:gd name="T103" fmla="*/ 2147483647 h 488"/>
              <a:gd name="T104" fmla="*/ 2147483647 w 303"/>
              <a:gd name="T105" fmla="*/ 0 h 488"/>
              <a:gd name="T106" fmla="*/ 2147483647 w 303"/>
              <a:gd name="T107" fmla="*/ 2147483647 h 48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3" h="488">
                <a:moveTo>
                  <a:pt x="174" y="4"/>
                </a:moveTo>
                <a:lnTo>
                  <a:pt x="176" y="14"/>
                </a:lnTo>
                <a:lnTo>
                  <a:pt x="179" y="26"/>
                </a:lnTo>
                <a:lnTo>
                  <a:pt x="183" y="36"/>
                </a:lnTo>
                <a:lnTo>
                  <a:pt x="187" y="46"/>
                </a:lnTo>
                <a:lnTo>
                  <a:pt x="192" y="54"/>
                </a:lnTo>
                <a:lnTo>
                  <a:pt x="198" y="62"/>
                </a:lnTo>
                <a:lnTo>
                  <a:pt x="203" y="70"/>
                </a:lnTo>
                <a:lnTo>
                  <a:pt x="211" y="80"/>
                </a:lnTo>
                <a:lnTo>
                  <a:pt x="214" y="84"/>
                </a:lnTo>
                <a:lnTo>
                  <a:pt x="224" y="95"/>
                </a:lnTo>
                <a:lnTo>
                  <a:pt x="229" y="101"/>
                </a:lnTo>
                <a:lnTo>
                  <a:pt x="239" y="112"/>
                </a:lnTo>
                <a:lnTo>
                  <a:pt x="248" y="123"/>
                </a:lnTo>
                <a:lnTo>
                  <a:pt x="256" y="132"/>
                </a:lnTo>
                <a:lnTo>
                  <a:pt x="263" y="141"/>
                </a:lnTo>
                <a:lnTo>
                  <a:pt x="272" y="153"/>
                </a:lnTo>
                <a:lnTo>
                  <a:pt x="280" y="166"/>
                </a:lnTo>
                <a:lnTo>
                  <a:pt x="287" y="179"/>
                </a:lnTo>
                <a:lnTo>
                  <a:pt x="293" y="192"/>
                </a:lnTo>
                <a:lnTo>
                  <a:pt x="297" y="205"/>
                </a:lnTo>
                <a:lnTo>
                  <a:pt x="300" y="218"/>
                </a:lnTo>
                <a:lnTo>
                  <a:pt x="301" y="232"/>
                </a:lnTo>
                <a:lnTo>
                  <a:pt x="302" y="246"/>
                </a:lnTo>
                <a:lnTo>
                  <a:pt x="302" y="256"/>
                </a:lnTo>
                <a:lnTo>
                  <a:pt x="301" y="268"/>
                </a:lnTo>
                <a:lnTo>
                  <a:pt x="297" y="283"/>
                </a:lnTo>
                <a:lnTo>
                  <a:pt x="295" y="291"/>
                </a:lnTo>
                <a:lnTo>
                  <a:pt x="290" y="308"/>
                </a:lnTo>
                <a:lnTo>
                  <a:pt x="284" y="326"/>
                </a:lnTo>
                <a:lnTo>
                  <a:pt x="275" y="344"/>
                </a:lnTo>
                <a:lnTo>
                  <a:pt x="266" y="363"/>
                </a:lnTo>
                <a:lnTo>
                  <a:pt x="254" y="383"/>
                </a:lnTo>
                <a:lnTo>
                  <a:pt x="248" y="379"/>
                </a:lnTo>
                <a:lnTo>
                  <a:pt x="253" y="365"/>
                </a:lnTo>
                <a:lnTo>
                  <a:pt x="260" y="350"/>
                </a:lnTo>
                <a:lnTo>
                  <a:pt x="267" y="332"/>
                </a:lnTo>
                <a:lnTo>
                  <a:pt x="273" y="317"/>
                </a:lnTo>
                <a:lnTo>
                  <a:pt x="278" y="301"/>
                </a:lnTo>
                <a:lnTo>
                  <a:pt x="282" y="286"/>
                </a:lnTo>
                <a:lnTo>
                  <a:pt x="285" y="271"/>
                </a:lnTo>
                <a:lnTo>
                  <a:pt x="286" y="256"/>
                </a:lnTo>
                <a:lnTo>
                  <a:pt x="285" y="244"/>
                </a:lnTo>
                <a:lnTo>
                  <a:pt x="284" y="233"/>
                </a:lnTo>
                <a:lnTo>
                  <a:pt x="280" y="221"/>
                </a:lnTo>
                <a:lnTo>
                  <a:pt x="276" y="210"/>
                </a:lnTo>
                <a:lnTo>
                  <a:pt x="271" y="198"/>
                </a:lnTo>
                <a:lnTo>
                  <a:pt x="264" y="187"/>
                </a:lnTo>
                <a:lnTo>
                  <a:pt x="257" y="176"/>
                </a:lnTo>
                <a:lnTo>
                  <a:pt x="249" y="167"/>
                </a:lnTo>
                <a:lnTo>
                  <a:pt x="241" y="157"/>
                </a:lnTo>
                <a:lnTo>
                  <a:pt x="231" y="149"/>
                </a:lnTo>
                <a:lnTo>
                  <a:pt x="222" y="141"/>
                </a:lnTo>
                <a:lnTo>
                  <a:pt x="211" y="135"/>
                </a:lnTo>
                <a:lnTo>
                  <a:pt x="202" y="130"/>
                </a:lnTo>
                <a:lnTo>
                  <a:pt x="193" y="126"/>
                </a:lnTo>
                <a:lnTo>
                  <a:pt x="183" y="123"/>
                </a:lnTo>
                <a:lnTo>
                  <a:pt x="174" y="122"/>
                </a:lnTo>
                <a:lnTo>
                  <a:pt x="174" y="420"/>
                </a:lnTo>
                <a:lnTo>
                  <a:pt x="172" y="427"/>
                </a:lnTo>
                <a:lnTo>
                  <a:pt x="169" y="433"/>
                </a:lnTo>
                <a:lnTo>
                  <a:pt x="164" y="440"/>
                </a:lnTo>
                <a:lnTo>
                  <a:pt x="159" y="447"/>
                </a:lnTo>
                <a:lnTo>
                  <a:pt x="147" y="458"/>
                </a:lnTo>
                <a:lnTo>
                  <a:pt x="141" y="462"/>
                </a:lnTo>
                <a:lnTo>
                  <a:pt x="134" y="467"/>
                </a:lnTo>
                <a:lnTo>
                  <a:pt x="127" y="471"/>
                </a:lnTo>
                <a:lnTo>
                  <a:pt x="119" y="474"/>
                </a:lnTo>
                <a:lnTo>
                  <a:pt x="111" y="478"/>
                </a:lnTo>
                <a:lnTo>
                  <a:pt x="103" y="481"/>
                </a:lnTo>
                <a:lnTo>
                  <a:pt x="94" y="483"/>
                </a:lnTo>
                <a:lnTo>
                  <a:pt x="85" y="485"/>
                </a:lnTo>
                <a:lnTo>
                  <a:pt x="76" y="486"/>
                </a:lnTo>
                <a:lnTo>
                  <a:pt x="68" y="487"/>
                </a:lnTo>
                <a:lnTo>
                  <a:pt x="52" y="486"/>
                </a:lnTo>
                <a:lnTo>
                  <a:pt x="45" y="485"/>
                </a:lnTo>
                <a:lnTo>
                  <a:pt x="37" y="484"/>
                </a:lnTo>
                <a:lnTo>
                  <a:pt x="30" y="481"/>
                </a:lnTo>
                <a:lnTo>
                  <a:pt x="21" y="477"/>
                </a:lnTo>
                <a:lnTo>
                  <a:pt x="14" y="472"/>
                </a:lnTo>
                <a:lnTo>
                  <a:pt x="10" y="468"/>
                </a:lnTo>
                <a:lnTo>
                  <a:pt x="6" y="464"/>
                </a:lnTo>
                <a:lnTo>
                  <a:pt x="4" y="459"/>
                </a:lnTo>
                <a:lnTo>
                  <a:pt x="2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6"/>
                </a:lnTo>
                <a:lnTo>
                  <a:pt x="2" y="431"/>
                </a:lnTo>
                <a:lnTo>
                  <a:pt x="4" y="425"/>
                </a:lnTo>
                <a:lnTo>
                  <a:pt x="7" y="420"/>
                </a:lnTo>
                <a:lnTo>
                  <a:pt x="11" y="414"/>
                </a:lnTo>
                <a:lnTo>
                  <a:pt x="16" y="409"/>
                </a:lnTo>
                <a:lnTo>
                  <a:pt x="24" y="401"/>
                </a:lnTo>
                <a:lnTo>
                  <a:pt x="34" y="392"/>
                </a:lnTo>
                <a:lnTo>
                  <a:pt x="46" y="385"/>
                </a:lnTo>
                <a:lnTo>
                  <a:pt x="59" y="379"/>
                </a:lnTo>
                <a:lnTo>
                  <a:pt x="74" y="373"/>
                </a:lnTo>
                <a:lnTo>
                  <a:pt x="90" y="370"/>
                </a:lnTo>
                <a:lnTo>
                  <a:pt x="102" y="368"/>
                </a:lnTo>
                <a:lnTo>
                  <a:pt x="114" y="368"/>
                </a:lnTo>
                <a:lnTo>
                  <a:pt x="122" y="369"/>
                </a:lnTo>
                <a:lnTo>
                  <a:pt x="129" y="370"/>
                </a:lnTo>
                <a:lnTo>
                  <a:pt x="137" y="372"/>
                </a:lnTo>
                <a:lnTo>
                  <a:pt x="146" y="375"/>
                </a:lnTo>
                <a:lnTo>
                  <a:pt x="154" y="379"/>
                </a:lnTo>
                <a:lnTo>
                  <a:pt x="154" y="0"/>
                </a:lnTo>
                <a:lnTo>
                  <a:pt x="174" y="0"/>
                </a:lnTo>
                <a:lnTo>
                  <a:pt x="174" y="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892" name="Freeform 379"/>
          <p:cNvSpPr>
            <a:spLocks/>
          </p:cNvSpPr>
          <p:nvPr/>
        </p:nvSpPr>
        <p:spPr bwMode="auto">
          <a:xfrm>
            <a:off x="4451351" y="2052978"/>
            <a:ext cx="317500" cy="166688"/>
          </a:xfrm>
          <a:custGeom>
            <a:avLst/>
            <a:gdLst>
              <a:gd name="T0" fmla="*/ 2147483647 w 180"/>
              <a:gd name="T1" fmla="*/ 2147483647 h 112"/>
              <a:gd name="T2" fmla="*/ 2147483647 w 180"/>
              <a:gd name="T3" fmla="*/ 2147483647 h 112"/>
              <a:gd name="T4" fmla="*/ 2147483647 w 180"/>
              <a:gd name="T5" fmla="*/ 2147483647 h 112"/>
              <a:gd name="T6" fmla="*/ 2147483647 w 180"/>
              <a:gd name="T7" fmla="*/ 2147483647 h 112"/>
              <a:gd name="T8" fmla="*/ 2147483647 w 180"/>
              <a:gd name="T9" fmla="*/ 2147483647 h 112"/>
              <a:gd name="T10" fmla="*/ 2147483647 w 180"/>
              <a:gd name="T11" fmla="*/ 2147483647 h 112"/>
              <a:gd name="T12" fmla="*/ 2147483647 w 180"/>
              <a:gd name="T13" fmla="*/ 2147483647 h 112"/>
              <a:gd name="T14" fmla="*/ 2147483647 w 180"/>
              <a:gd name="T15" fmla="*/ 2147483647 h 112"/>
              <a:gd name="T16" fmla="*/ 2147483647 w 180"/>
              <a:gd name="T17" fmla="*/ 2147483647 h 112"/>
              <a:gd name="T18" fmla="*/ 2147483647 w 180"/>
              <a:gd name="T19" fmla="*/ 2147483647 h 112"/>
              <a:gd name="T20" fmla="*/ 2147483647 w 180"/>
              <a:gd name="T21" fmla="*/ 2147483647 h 112"/>
              <a:gd name="T22" fmla="*/ 2147483647 w 180"/>
              <a:gd name="T23" fmla="*/ 2147483647 h 112"/>
              <a:gd name="T24" fmla="*/ 2147483647 w 180"/>
              <a:gd name="T25" fmla="*/ 2147483647 h 112"/>
              <a:gd name="T26" fmla="*/ 2147483647 w 180"/>
              <a:gd name="T27" fmla="*/ 2147483647 h 112"/>
              <a:gd name="T28" fmla="*/ 2147483647 w 180"/>
              <a:gd name="T29" fmla="*/ 2147483647 h 112"/>
              <a:gd name="T30" fmla="*/ 2147483647 w 180"/>
              <a:gd name="T31" fmla="*/ 2147483647 h 112"/>
              <a:gd name="T32" fmla="*/ 2147483647 w 180"/>
              <a:gd name="T33" fmla="*/ 2147483647 h 112"/>
              <a:gd name="T34" fmla="*/ 2147483647 w 180"/>
              <a:gd name="T35" fmla="*/ 2147483647 h 112"/>
              <a:gd name="T36" fmla="*/ 2147483647 w 180"/>
              <a:gd name="T37" fmla="*/ 2147483647 h 112"/>
              <a:gd name="T38" fmla="*/ 2147483647 w 180"/>
              <a:gd name="T39" fmla="*/ 0 h 112"/>
              <a:gd name="T40" fmla="*/ 2147483647 w 180"/>
              <a:gd name="T41" fmla="*/ 2147483647 h 112"/>
              <a:gd name="T42" fmla="*/ 2147483647 w 180"/>
              <a:gd name="T43" fmla="*/ 2147483647 h 112"/>
              <a:gd name="T44" fmla="*/ 2147483647 w 180"/>
              <a:gd name="T45" fmla="*/ 2147483647 h 112"/>
              <a:gd name="T46" fmla="*/ 2147483647 w 180"/>
              <a:gd name="T47" fmla="*/ 2147483647 h 112"/>
              <a:gd name="T48" fmla="*/ 2147483647 w 180"/>
              <a:gd name="T49" fmla="*/ 2147483647 h 112"/>
              <a:gd name="T50" fmla="*/ 0 w 180"/>
              <a:gd name="T51" fmla="*/ 2147483647 h 112"/>
              <a:gd name="T52" fmla="*/ 2147483647 w 180"/>
              <a:gd name="T53" fmla="*/ 2147483647 h 112"/>
              <a:gd name="T54" fmla="*/ 2147483647 w 180"/>
              <a:gd name="T55" fmla="*/ 2147483647 h 112"/>
              <a:gd name="T56" fmla="*/ 2147483647 w 180"/>
              <a:gd name="T57" fmla="*/ 2147483647 h 112"/>
              <a:gd name="T58" fmla="*/ 2147483647 w 180"/>
              <a:gd name="T59" fmla="*/ 2147483647 h 112"/>
              <a:gd name="T60" fmla="*/ 2147483647 w 180"/>
              <a:gd name="T61" fmla="*/ 2147483647 h 112"/>
              <a:gd name="T62" fmla="*/ 2147483647 w 180"/>
              <a:gd name="T63" fmla="*/ 2147483647 h 112"/>
              <a:gd name="T64" fmla="*/ 2147483647 w 180"/>
              <a:gd name="T65" fmla="*/ 2147483647 h 112"/>
              <a:gd name="T66" fmla="*/ 2147483647 w 180"/>
              <a:gd name="T67" fmla="*/ 2147483647 h 112"/>
              <a:gd name="T68" fmla="*/ 2147483647 w 180"/>
              <a:gd name="T69" fmla="*/ 2147483647 h 112"/>
              <a:gd name="T70" fmla="*/ 2147483647 w 180"/>
              <a:gd name="T71" fmla="*/ 2147483647 h 112"/>
              <a:gd name="T72" fmla="*/ 2147483647 w 180"/>
              <a:gd name="T73" fmla="*/ 2147483647 h 112"/>
              <a:gd name="T74" fmla="*/ 2147483647 w 180"/>
              <a:gd name="T75" fmla="*/ 2147483647 h 112"/>
              <a:gd name="T76" fmla="*/ 2147483647 w 180"/>
              <a:gd name="T77" fmla="*/ 2147483647 h 112"/>
              <a:gd name="T78" fmla="*/ 2147483647 w 180"/>
              <a:gd name="T79" fmla="*/ 2147483647 h 112"/>
              <a:gd name="T80" fmla="*/ 2147483647 w 180"/>
              <a:gd name="T81" fmla="*/ 2147483647 h 112"/>
              <a:gd name="T82" fmla="*/ 2147483647 w 180"/>
              <a:gd name="T83" fmla="*/ 2147483647 h 112"/>
              <a:gd name="T84" fmla="*/ 2147483647 w 180"/>
              <a:gd name="T85" fmla="*/ 2147483647 h 112"/>
              <a:gd name="T86" fmla="*/ 2147483647 w 180"/>
              <a:gd name="T87" fmla="*/ 2147483647 h 112"/>
              <a:gd name="T88" fmla="*/ 2147483647 w 180"/>
              <a:gd name="T89" fmla="*/ 2147483647 h 112"/>
              <a:gd name="T90" fmla="*/ 2147483647 w 180"/>
              <a:gd name="T91" fmla="*/ 2147483647 h 112"/>
              <a:gd name="T92" fmla="*/ 2147483647 w 180"/>
              <a:gd name="T93" fmla="*/ 2147483647 h 112"/>
              <a:gd name="T94" fmla="*/ 2147483647 w 180"/>
              <a:gd name="T95" fmla="*/ 2147483647 h 1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80" h="112">
                <a:moveTo>
                  <a:pt x="4" y="71"/>
                </a:moveTo>
                <a:lnTo>
                  <a:pt x="5" y="73"/>
                </a:lnTo>
                <a:lnTo>
                  <a:pt x="9" y="78"/>
                </a:lnTo>
                <a:lnTo>
                  <a:pt x="13" y="83"/>
                </a:lnTo>
                <a:lnTo>
                  <a:pt x="18" y="87"/>
                </a:lnTo>
                <a:lnTo>
                  <a:pt x="24" y="92"/>
                </a:lnTo>
                <a:lnTo>
                  <a:pt x="30" y="96"/>
                </a:lnTo>
                <a:lnTo>
                  <a:pt x="37" y="99"/>
                </a:lnTo>
                <a:lnTo>
                  <a:pt x="44" y="102"/>
                </a:lnTo>
                <a:lnTo>
                  <a:pt x="52" y="105"/>
                </a:lnTo>
                <a:lnTo>
                  <a:pt x="60" y="107"/>
                </a:lnTo>
                <a:lnTo>
                  <a:pt x="69" y="109"/>
                </a:lnTo>
                <a:lnTo>
                  <a:pt x="82" y="110"/>
                </a:lnTo>
                <a:lnTo>
                  <a:pt x="95" y="111"/>
                </a:lnTo>
                <a:lnTo>
                  <a:pt x="104" y="110"/>
                </a:lnTo>
                <a:lnTo>
                  <a:pt x="112" y="109"/>
                </a:lnTo>
                <a:lnTo>
                  <a:pt x="121" y="108"/>
                </a:lnTo>
                <a:lnTo>
                  <a:pt x="128" y="106"/>
                </a:lnTo>
                <a:lnTo>
                  <a:pt x="144" y="101"/>
                </a:lnTo>
                <a:lnTo>
                  <a:pt x="160" y="92"/>
                </a:lnTo>
                <a:lnTo>
                  <a:pt x="164" y="87"/>
                </a:lnTo>
                <a:lnTo>
                  <a:pt x="169" y="82"/>
                </a:lnTo>
                <a:lnTo>
                  <a:pt x="173" y="77"/>
                </a:lnTo>
                <a:lnTo>
                  <a:pt x="176" y="70"/>
                </a:lnTo>
                <a:lnTo>
                  <a:pt x="178" y="65"/>
                </a:lnTo>
                <a:lnTo>
                  <a:pt x="179" y="60"/>
                </a:lnTo>
                <a:lnTo>
                  <a:pt x="179" y="54"/>
                </a:lnTo>
                <a:lnTo>
                  <a:pt x="178" y="48"/>
                </a:lnTo>
                <a:lnTo>
                  <a:pt x="176" y="43"/>
                </a:lnTo>
                <a:lnTo>
                  <a:pt x="173" y="38"/>
                </a:lnTo>
                <a:lnTo>
                  <a:pt x="170" y="33"/>
                </a:lnTo>
                <a:lnTo>
                  <a:pt x="166" y="28"/>
                </a:lnTo>
                <a:lnTo>
                  <a:pt x="161" y="24"/>
                </a:lnTo>
                <a:lnTo>
                  <a:pt x="155" y="20"/>
                </a:lnTo>
                <a:lnTo>
                  <a:pt x="148" y="15"/>
                </a:lnTo>
                <a:lnTo>
                  <a:pt x="134" y="9"/>
                </a:lnTo>
                <a:lnTo>
                  <a:pt x="119" y="4"/>
                </a:lnTo>
                <a:lnTo>
                  <a:pt x="102" y="1"/>
                </a:lnTo>
                <a:lnTo>
                  <a:pt x="89" y="0"/>
                </a:lnTo>
                <a:lnTo>
                  <a:pt x="76" y="0"/>
                </a:lnTo>
                <a:lnTo>
                  <a:pt x="66" y="2"/>
                </a:lnTo>
                <a:lnTo>
                  <a:pt x="58" y="3"/>
                </a:lnTo>
                <a:lnTo>
                  <a:pt x="46" y="6"/>
                </a:lnTo>
                <a:lnTo>
                  <a:pt x="32" y="12"/>
                </a:lnTo>
                <a:lnTo>
                  <a:pt x="22" y="18"/>
                </a:lnTo>
                <a:lnTo>
                  <a:pt x="16" y="22"/>
                </a:lnTo>
                <a:lnTo>
                  <a:pt x="11" y="26"/>
                </a:lnTo>
                <a:lnTo>
                  <a:pt x="8" y="31"/>
                </a:lnTo>
                <a:lnTo>
                  <a:pt x="4" y="36"/>
                </a:lnTo>
                <a:lnTo>
                  <a:pt x="2" y="41"/>
                </a:lnTo>
                <a:lnTo>
                  <a:pt x="1" y="46"/>
                </a:lnTo>
                <a:lnTo>
                  <a:pt x="0" y="52"/>
                </a:lnTo>
                <a:lnTo>
                  <a:pt x="0" y="57"/>
                </a:lnTo>
                <a:lnTo>
                  <a:pt x="1" y="63"/>
                </a:lnTo>
                <a:lnTo>
                  <a:pt x="3" y="68"/>
                </a:lnTo>
                <a:lnTo>
                  <a:pt x="4" y="71"/>
                </a:lnTo>
                <a:lnTo>
                  <a:pt x="17" y="66"/>
                </a:lnTo>
                <a:lnTo>
                  <a:pt x="17" y="64"/>
                </a:lnTo>
                <a:lnTo>
                  <a:pt x="17" y="60"/>
                </a:lnTo>
                <a:lnTo>
                  <a:pt x="18" y="55"/>
                </a:lnTo>
                <a:lnTo>
                  <a:pt x="21" y="51"/>
                </a:lnTo>
                <a:lnTo>
                  <a:pt x="27" y="47"/>
                </a:lnTo>
                <a:lnTo>
                  <a:pt x="33" y="43"/>
                </a:lnTo>
                <a:lnTo>
                  <a:pt x="46" y="38"/>
                </a:lnTo>
                <a:lnTo>
                  <a:pt x="58" y="35"/>
                </a:lnTo>
                <a:lnTo>
                  <a:pt x="77" y="32"/>
                </a:lnTo>
                <a:lnTo>
                  <a:pt x="97" y="31"/>
                </a:lnTo>
                <a:lnTo>
                  <a:pt x="109" y="31"/>
                </a:lnTo>
                <a:lnTo>
                  <a:pt x="120" y="31"/>
                </a:lnTo>
                <a:lnTo>
                  <a:pt x="130" y="32"/>
                </a:lnTo>
                <a:lnTo>
                  <a:pt x="139" y="34"/>
                </a:lnTo>
                <a:lnTo>
                  <a:pt x="146" y="36"/>
                </a:lnTo>
                <a:lnTo>
                  <a:pt x="152" y="39"/>
                </a:lnTo>
                <a:lnTo>
                  <a:pt x="153" y="40"/>
                </a:lnTo>
                <a:lnTo>
                  <a:pt x="156" y="44"/>
                </a:lnTo>
                <a:lnTo>
                  <a:pt x="158" y="50"/>
                </a:lnTo>
                <a:lnTo>
                  <a:pt x="157" y="54"/>
                </a:lnTo>
                <a:lnTo>
                  <a:pt x="155" y="57"/>
                </a:lnTo>
                <a:lnTo>
                  <a:pt x="152" y="61"/>
                </a:lnTo>
                <a:lnTo>
                  <a:pt x="146" y="65"/>
                </a:lnTo>
                <a:lnTo>
                  <a:pt x="137" y="69"/>
                </a:lnTo>
                <a:lnTo>
                  <a:pt x="127" y="73"/>
                </a:lnTo>
                <a:lnTo>
                  <a:pt x="116" y="76"/>
                </a:lnTo>
                <a:lnTo>
                  <a:pt x="106" y="79"/>
                </a:lnTo>
                <a:lnTo>
                  <a:pt x="98" y="80"/>
                </a:lnTo>
                <a:lnTo>
                  <a:pt x="91" y="81"/>
                </a:lnTo>
                <a:lnTo>
                  <a:pt x="80" y="82"/>
                </a:lnTo>
                <a:lnTo>
                  <a:pt x="71" y="82"/>
                </a:lnTo>
                <a:lnTo>
                  <a:pt x="56" y="82"/>
                </a:lnTo>
                <a:lnTo>
                  <a:pt x="42" y="80"/>
                </a:lnTo>
                <a:lnTo>
                  <a:pt x="34" y="78"/>
                </a:lnTo>
                <a:lnTo>
                  <a:pt x="28" y="75"/>
                </a:lnTo>
                <a:lnTo>
                  <a:pt x="23" y="73"/>
                </a:lnTo>
                <a:lnTo>
                  <a:pt x="19" y="69"/>
                </a:lnTo>
                <a:lnTo>
                  <a:pt x="17" y="66"/>
                </a:lnTo>
                <a:lnTo>
                  <a:pt x="4" y="71"/>
                </a:lnTo>
                <a:close/>
              </a:path>
            </a:pathLst>
          </a:custGeom>
          <a:solidFill>
            <a:srgbClr val="1F1A17"/>
          </a:solidFill>
          <a:ln w="0" cap="flat">
            <a:solidFill>
              <a:srgbClr val="1F1A17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893" name="Freeform 380"/>
          <p:cNvSpPr>
            <a:spLocks/>
          </p:cNvSpPr>
          <p:nvPr/>
        </p:nvSpPr>
        <p:spPr bwMode="auto">
          <a:xfrm rot="10800000">
            <a:off x="1439294" y="1524000"/>
            <a:ext cx="309563" cy="727075"/>
          </a:xfrm>
          <a:custGeom>
            <a:avLst/>
            <a:gdLst>
              <a:gd name="T0" fmla="*/ 0 w 175"/>
              <a:gd name="T1" fmla="*/ 2147483647 h 489"/>
              <a:gd name="T2" fmla="*/ 0 w 175"/>
              <a:gd name="T3" fmla="*/ 2147483647 h 489"/>
              <a:gd name="T4" fmla="*/ 2147483647 w 175"/>
              <a:gd name="T5" fmla="*/ 2147483647 h 489"/>
              <a:gd name="T6" fmla="*/ 2147483647 w 175"/>
              <a:gd name="T7" fmla="*/ 2147483647 h 489"/>
              <a:gd name="T8" fmla="*/ 2147483647 w 175"/>
              <a:gd name="T9" fmla="*/ 2147483647 h 489"/>
              <a:gd name="T10" fmla="*/ 2147483647 w 175"/>
              <a:gd name="T11" fmla="*/ 2147483647 h 489"/>
              <a:gd name="T12" fmla="*/ 2147483647 w 175"/>
              <a:gd name="T13" fmla="*/ 2147483647 h 489"/>
              <a:gd name="T14" fmla="*/ 2147483647 w 175"/>
              <a:gd name="T15" fmla="*/ 2147483647 h 489"/>
              <a:gd name="T16" fmla="*/ 2147483647 w 175"/>
              <a:gd name="T17" fmla="*/ 2147483647 h 489"/>
              <a:gd name="T18" fmla="*/ 2147483647 w 175"/>
              <a:gd name="T19" fmla="*/ 2147483647 h 489"/>
              <a:gd name="T20" fmla="*/ 2147483647 w 175"/>
              <a:gd name="T21" fmla="*/ 2147483647 h 489"/>
              <a:gd name="T22" fmla="*/ 2147483647 w 175"/>
              <a:gd name="T23" fmla="*/ 2147483647 h 489"/>
              <a:gd name="T24" fmla="*/ 2147483647 w 175"/>
              <a:gd name="T25" fmla="*/ 0 h 489"/>
              <a:gd name="T26" fmla="*/ 2147483647 w 175"/>
              <a:gd name="T27" fmla="*/ 2147483647 h 489"/>
              <a:gd name="T28" fmla="*/ 2147483647 w 175"/>
              <a:gd name="T29" fmla="*/ 2147483647 h 489"/>
              <a:gd name="T30" fmla="*/ 2147483647 w 175"/>
              <a:gd name="T31" fmla="*/ 2147483647 h 489"/>
              <a:gd name="T32" fmla="*/ 2147483647 w 175"/>
              <a:gd name="T33" fmla="*/ 2147483647 h 489"/>
              <a:gd name="T34" fmla="*/ 2147483647 w 175"/>
              <a:gd name="T35" fmla="*/ 2147483647 h 489"/>
              <a:gd name="T36" fmla="*/ 2147483647 w 175"/>
              <a:gd name="T37" fmla="*/ 2147483647 h 489"/>
              <a:gd name="T38" fmla="*/ 2147483647 w 175"/>
              <a:gd name="T39" fmla="*/ 2147483647 h 489"/>
              <a:gd name="T40" fmla="*/ 2147483647 w 175"/>
              <a:gd name="T41" fmla="*/ 2147483647 h 489"/>
              <a:gd name="T42" fmla="*/ 2147483647 w 175"/>
              <a:gd name="T43" fmla="*/ 2147483647 h 489"/>
              <a:gd name="T44" fmla="*/ 2147483647 w 175"/>
              <a:gd name="T45" fmla="*/ 2147483647 h 489"/>
              <a:gd name="T46" fmla="*/ 2147483647 w 175"/>
              <a:gd name="T47" fmla="*/ 2147483647 h 489"/>
              <a:gd name="T48" fmla="*/ 2147483647 w 175"/>
              <a:gd name="T49" fmla="*/ 2147483647 h 489"/>
              <a:gd name="T50" fmla="*/ 2147483647 w 175"/>
              <a:gd name="T51" fmla="*/ 2147483647 h 489"/>
              <a:gd name="T52" fmla="*/ 2147483647 w 175"/>
              <a:gd name="T53" fmla="*/ 2147483647 h 489"/>
              <a:gd name="T54" fmla="*/ 2147483647 w 175"/>
              <a:gd name="T55" fmla="*/ 2147483647 h 489"/>
              <a:gd name="T56" fmla="*/ 2147483647 w 175"/>
              <a:gd name="T57" fmla="*/ 2147483647 h 489"/>
              <a:gd name="T58" fmla="*/ 2147483647 w 175"/>
              <a:gd name="T59" fmla="*/ 2147483647 h 489"/>
              <a:gd name="T60" fmla="*/ 2147483647 w 175"/>
              <a:gd name="T61" fmla="*/ 2147483647 h 489"/>
              <a:gd name="T62" fmla="*/ 2147483647 w 175"/>
              <a:gd name="T63" fmla="*/ 2147483647 h 489"/>
              <a:gd name="T64" fmla="*/ 2147483647 w 175"/>
              <a:gd name="T65" fmla="*/ 2147483647 h 489"/>
              <a:gd name="T66" fmla="*/ 0 w 175"/>
              <a:gd name="T67" fmla="*/ 2147483647 h 4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5" h="489">
                <a:moveTo>
                  <a:pt x="0" y="488"/>
                </a:moveTo>
                <a:lnTo>
                  <a:pt x="0" y="80"/>
                </a:lnTo>
                <a:lnTo>
                  <a:pt x="0" y="76"/>
                </a:lnTo>
                <a:lnTo>
                  <a:pt x="0" y="71"/>
                </a:lnTo>
                <a:lnTo>
                  <a:pt x="1" y="66"/>
                </a:lnTo>
                <a:lnTo>
                  <a:pt x="3" y="61"/>
                </a:lnTo>
                <a:lnTo>
                  <a:pt x="5" y="56"/>
                </a:lnTo>
                <a:lnTo>
                  <a:pt x="8" y="51"/>
                </a:lnTo>
                <a:lnTo>
                  <a:pt x="11" y="45"/>
                </a:lnTo>
                <a:lnTo>
                  <a:pt x="15" y="40"/>
                </a:lnTo>
                <a:lnTo>
                  <a:pt x="20" y="35"/>
                </a:lnTo>
                <a:lnTo>
                  <a:pt x="27" y="29"/>
                </a:lnTo>
                <a:lnTo>
                  <a:pt x="33" y="25"/>
                </a:lnTo>
                <a:lnTo>
                  <a:pt x="39" y="21"/>
                </a:lnTo>
                <a:lnTo>
                  <a:pt x="44" y="18"/>
                </a:lnTo>
                <a:lnTo>
                  <a:pt x="47" y="16"/>
                </a:lnTo>
                <a:lnTo>
                  <a:pt x="53" y="14"/>
                </a:lnTo>
                <a:lnTo>
                  <a:pt x="60" y="11"/>
                </a:lnTo>
                <a:lnTo>
                  <a:pt x="63" y="9"/>
                </a:lnTo>
                <a:lnTo>
                  <a:pt x="72" y="6"/>
                </a:lnTo>
                <a:lnTo>
                  <a:pt x="81" y="4"/>
                </a:lnTo>
                <a:lnTo>
                  <a:pt x="89" y="2"/>
                </a:lnTo>
                <a:lnTo>
                  <a:pt x="98" y="1"/>
                </a:lnTo>
                <a:lnTo>
                  <a:pt x="106" y="0"/>
                </a:lnTo>
                <a:lnTo>
                  <a:pt x="117" y="0"/>
                </a:lnTo>
                <a:lnTo>
                  <a:pt x="124" y="1"/>
                </a:lnTo>
                <a:lnTo>
                  <a:pt x="130" y="2"/>
                </a:lnTo>
                <a:lnTo>
                  <a:pt x="137" y="3"/>
                </a:lnTo>
                <a:lnTo>
                  <a:pt x="144" y="6"/>
                </a:lnTo>
                <a:lnTo>
                  <a:pt x="150" y="9"/>
                </a:lnTo>
                <a:lnTo>
                  <a:pt x="156" y="11"/>
                </a:lnTo>
                <a:lnTo>
                  <a:pt x="161" y="15"/>
                </a:lnTo>
                <a:lnTo>
                  <a:pt x="165" y="19"/>
                </a:lnTo>
                <a:lnTo>
                  <a:pt x="168" y="24"/>
                </a:lnTo>
                <a:lnTo>
                  <a:pt x="171" y="28"/>
                </a:lnTo>
                <a:lnTo>
                  <a:pt x="172" y="31"/>
                </a:lnTo>
                <a:lnTo>
                  <a:pt x="173" y="33"/>
                </a:lnTo>
                <a:lnTo>
                  <a:pt x="174" y="39"/>
                </a:lnTo>
                <a:lnTo>
                  <a:pt x="174" y="45"/>
                </a:lnTo>
                <a:lnTo>
                  <a:pt x="174" y="51"/>
                </a:lnTo>
                <a:lnTo>
                  <a:pt x="173" y="56"/>
                </a:lnTo>
                <a:lnTo>
                  <a:pt x="171" y="62"/>
                </a:lnTo>
                <a:lnTo>
                  <a:pt x="168" y="67"/>
                </a:lnTo>
                <a:lnTo>
                  <a:pt x="164" y="73"/>
                </a:lnTo>
                <a:lnTo>
                  <a:pt x="159" y="79"/>
                </a:lnTo>
                <a:lnTo>
                  <a:pt x="153" y="84"/>
                </a:lnTo>
                <a:lnTo>
                  <a:pt x="147" y="89"/>
                </a:lnTo>
                <a:lnTo>
                  <a:pt x="141" y="95"/>
                </a:lnTo>
                <a:lnTo>
                  <a:pt x="135" y="99"/>
                </a:lnTo>
                <a:lnTo>
                  <a:pt x="126" y="104"/>
                </a:lnTo>
                <a:lnTo>
                  <a:pt x="120" y="107"/>
                </a:lnTo>
                <a:lnTo>
                  <a:pt x="111" y="110"/>
                </a:lnTo>
                <a:lnTo>
                  <a:pt x="102" y="113"/>
                </a:lnTo>
                <a:lnTo>
                  <a:pt x="93" y="115"/>
                </a:lnTo>
                <a:lnTo>
                  <a:pt x="84" y="117"/>
                </a:lnTo>
                <a:lnTo>
                  <a:pt x="77" y="118"/>
                </a:lnTo>
                <a:lnTo>
                  <a:pt x="70" y="119"/>
                </a:lnTo>
                <a:lnTo>
                  <a:pt x="61" y="119"/>
                </a:lnTo>
                <a:lnTo>
                  <a:pt x="53" y="118"/>
                </a:lnTo>
                <a:lnTo>
                  <a:pt x="45" y="117"/>
                </a:lnTo>
                <a:lnTo>
                  <a:pt x="37" y="115"/>
                </a:lnTo>
                <a:lnTo>
                  <a:pt x="32" y="114"/>
                </a:lnTo>
                <a:lnTo>
                  <a:pt x="28" y="112"/>
                </a:lnTo>
                <a:lnTo>
                  <a:pt x="24" y="110"/>
                </a:lnTo>
                <a:lnTo>
                  <a:pt x="20" y="108"/>
                </a:lnTo>
                <a:lnTo>
                  <a:pt x="20" y="488"/>
                </a:lnTo>
                <a:lnTo>
                  <a:pt x="0" y="488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894" name="Freeform 381"/>
          <p:cNvSpPr>
            <a:spLocks/>
          </p:cNvSpPr>
          <p:nvPr/>
        </p:nvSpPr>
        <p:spPr bwMode="auto">
          <a:xfrm>
            <a:off x="5860143" y="1491003"/>
            <a:ext cx="508000" cy="728663"/>
          </a:xfrm>
          <a:custGeom>
            <a:avLst/>
            <a:gdLst>
              <a:gd name="T0" fmla="*/ 2147483647 w 288"/>
              <a:gd name="T1" fmla="*/ 2147483647 h 489"/>
              <a:gd name="T2" fmla="*/ 2147483647 w 288"/>
              <a:gd name="T3" fmla="*/ 2147483647 h 489"/>
              <a:gd name="T4" fmla="*/ 2147483647 w 288"/>
              <a:gd name="T5" fmla="*/ 2147483647 h 489"/>
              <a:gd name="T6" fmla="*/ 2147483647 w 288"/>
              <a:gd name="T7" fmla="*/ 2147483647 h 489"/>
              <a:gd name="T8" fmla="*/ 2147483647 w 288"/>
              <a:gd name="T9" fmla="*/ 2147483647 h 489"/>
              <a:gd name="T10" fmla="*/ 2147483647 w 288"/>
              <a:gd name="T11" fmla="*/ 2147483647 h 489"/>
              <a:gd name="T12" fmla="*/ 2147483647 w 288"/>
              <a:gd name="T13" fmla="*/ 2147483647 h 489"/>
              <a:gd name="T14" fmla="*/ 2147483647 w 288"/>
              <a:gd name="T15" fmla="*/ 2147483647 h 489"/>
              <a:gd name="T16" fmla="*/ 2147483647 w 288"/>
              <a:gd name="T17" fmla="*/ 2147483647 h 489"/>
              <a:gd name="T18" fmla="*/ 2147483647 w 288"/>
              <a:gd name="T19" fmla="*/ 2147483647 h 489"/>
              <a:gd name="T20" fmla="*/ 2147483647 w 288"/>
              <a:gd name="T21" fmla="*/ 2147483647 h 489"/>
              <a:gd name="T22" fmla="*/ 2147483647 w 288"/>
              <a:gd name="T23" fmla="*/ 2147483647 h 489"/>
              <a:gd name="T24" fmla="*/ 2147483647 w 288"/>
              <a:gd name="T25" fmla="*/ 2147483647 h 489"/>
              <a:gd name="T26" fmla="*/ 2147483647 w 288"/>
              <a:gd name="T27" fmla="*/ 2147483647 h 489"/>
              <a:gd name="T28" fmla="*/ 2147483647 w 288"/>
              <a:gd name="T29" fmla="*/ 2147483647 h 489"/>
              <a:gd name="T30" fmla="*/ 2147483647 w 288"/>
              <a:gd name="T31" fmla="*/ 2147483647 h 489"/>
              <a:gd name="T32" fmla="*/ 2147483647 w 288"/>
              <a:gd name="T33" fmla="*/ 2147483647 h 489"/>
              <a:gd name="T34" fmla="*/ 2147483647 w 288"/>
              <a:gd name="T35" fmla="*/ 2147483647 h 489"/>
              <a:gd name="T36" fmla="*/ 2147483647 w 288"/>
              <a:gd name="T37" fmla="*/ 2147483647 h 489"/>
              <a:gd name="T38" fmla="*/ 2147483647 w 288"/>
              <a:gd name="T39" fmla="*/ 2147483647 h 489"/>
              <a:gd name="T40" fmla="*/ 2147483647 w 288"/>
              <a:gd name="T41" fmla="*/ 2147483647 h 489"/>
              <a:gd name="T42" fmla="*/ 2147483647 w 288"/>
              <a:gd name="T43" fmla="*/ 2147483647 h 489"/>
              <a:gd name="T44" fmla="*/ 2147483647 w 288"/>
              <a:gd name="T45" fmla="*/ 2147483647 h 489"/>
              <a:gd name="T46" fmla="*/ 2147483647 w 288"/>
              <a:gd name="T47" fmla="*/ 2147483647 h 489"/>
              <a:gd name="T48" fmla="*/ 2147483647 w 288"/>
              <a:gd name="T49" fmla="*/ 0 h 489"/>
              <a:gd name="T50" fmla="*/ 2147483647 w 288"/>
              <a:gd name="T51" fmla="*/ 2147483647 h 489"/>
              <a:gd name="T52" fmla="*/ 2147483647 w 288"/>
              <a:gd name="T53" fmla="*/ 2147483647 h 489"/>
              <a:gd name="T54" fmla="*/ 2147483647 w 288"/>
              <a:gd name="T55" fmla="*/ 2147483647 h 489"/>
              <a:gd name="T56" fmla="*/ 2147483647 w 288"/>
              <a:gd name="T57" fmla="*/ 2147483647 h 489"/>
              <a:gd name="T58" fmla="*/ 2147483647 w 288"/>
              <a:gd name="T59" fmla="*/ 2147483647 h 489"/>
              <a:gd name="T60" fmla="*/ 2147483647 w 288"/>
              <a:gd name="T61" fmla="*/ 2147483647 h 489"/>
              <a:gd name="T62" fmla="*/ 2147483647 w 288"/>
              <a:gd name="T63" fmla="*/ 2147483647 h 489"/>
              <a:gd name="T64" fmla="*/ 0 w 288"/>
              <a:gd name="T65" fmla="*/ 2147483647 h 489"/>
              <a:gd name="T66" fmla="*/ 2147483647 w 288"/>
              <a:gd name="T67" fmla="*/ 2147483647 h 489"/>
              <a:gd name="T68" fmla="*/ 2147483647 w 288"/>
              <a:gd name="T69" fmla="*/ 2147483647 h 489"/>
              <a:gd name="T70" fmla="*/ 2147483647 w 288"/>
              <a:gd name="T71" fmla="*/ 2147483647 h 489"/>
              <a:gd name="T72" fmla="*/ 2147483647 w 288"/>
              <a:gd name="T73" fmla="*/ 2147483647 h 489"/>
              <a:gd name="T74" fmla="*/ 2147483647 w 288"/>
              <a:gd name="T75" fmla="*/ 2147483647 h 489"/>
              <a:gd name="T76" fmla="*/ 2147483647 w 288"/>
              <a:gd name="T77" fmla="*/ 2147483647 h 489"/>
              <a:gd name="T78" fmla="*/ 2147483647 w 288"/>
              <a:gd name="T79" fmla="*/ 2147483647 h 489"/>
              <a:gd name="T80" fmla="*/ 2147483647 w 288"/>
              <a:gd name="T81" fmla="*/ 2147483647 h 489"/>
              <a:gd name="T82" fmla="*/ 2147483647 w 288"/>
              <a:gd name="T83" fmla="*/ 2147483647 h 489"/>
              <a:gd name="T84" fmla="*/ 2147483647 w 288"/>
              <a:gd name="T85" fmla="*/ 2147483647 h 489"/>
              <a:gd name="T86" fmla="*/ 2147483647 w 288"/>
              <a:gd name="T87" fmla="*/ 2147483647 h 489"/>
              <a:gd name="T88" fmla="*/ 2147483647 w 288"/>
              <a:gd name="T89" fmla="*/ 2147483647 h 489"/>
              <a:gd name="T90" fmla="*/ 2147483647 w 288"/>
              <a:gd name="T91" fmla="*/ 2147483647 h 489"/>
              <a:gd name="T92" fmla="*/ 2147483647 w 288"/>
              <a:gd name="T93" fmla="*/ 2147483647 h 489"/>
              <a:gd name="T94" fmla="*/ 2147483647 w 288"/>
              <a:gd name="T95" fmla="*/ 2147483647 h 489"/>
              <a:gd name="T96" fmla="*/ 2147483647 w 288"/>
              <a:gd name="T97" fmla="*/ 2147483647 h 489"/>
              <a:gd name="T98" fmla="*/ 2147483647 w 288"/>
              <a:gd name="T99" fmla="*/ 2147483647 h 489"/>
              <a:gd name="T100" fmla="*/ 2147483647 w 288"/>
              <a:gd name="T101" fmla="*/ 2147483647 h 489"/>
              <a:gd name="T102" fmla="*/ 2147483647 w 288"/>
              <a:gd name="T103" fmla="*/ 2147483647 h 489"/>
              <a:gd name="T104" fmla="*/ 2147483647 w 288"/>
              <a:gd name="T105" fmla="*/ 2147483647 h 489"/>
              <a:gd name="T106" fmla="*/ 2147483647 w 288"/>
              <a:gd name="T107" fmla="*/ 2147483647 h 489"/>
              <a:gd name="T108" fmla="*/ 2147483647 w 288"/>
              <a:gd name="T109" fmla="*/ 2147483647 h 489"/>
              <a:gd name="T110" fmla="*/ 2147483647 w 288"/>
              <a:gd name="T111" fmla="*/ 2147483647 h 489"/>
              <a:gd name="T112" fmla="*/ 2147483647 w 288"/>
              <a:gd name="T113" fmla="*/ 2147483647 h 489"/>
              <a:gd name="T114" fmla="*/ 2147483647 w 288"/>
              <a:gd name="T115" fmla="*/ 2147483647 h 489"/>
              <a:gd name="T116" fmla="*/ 2147483647 w 288"/>
              <a:gd name="T117" fmla="*/ 2147483647 h 4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8" h="489">
                <a:moveTo>
                  <a:pt x="270" y="237"/>
                </a:moveTo>
                <a:lnTo>
                  <a:pt x="264" y="229"/>
                </a:lnTo>
                <a:lnTo>
                  <a:pt x="258" y="221"/>
                </a:lnTo>
                <a:lnTo>
                  <a:pt x="252" y="213"/>
                </a:lnTo>
                <a:lnTo>
                  <a:pt x="245" y="206"/>
                </a:lnTo>
                <a:lnTo>
                  <a:pt x="237" y="198"/>
                </a:lnTo>
                <a:lnTo>
                  <a:pt x="233" y="194"/>
                </a:lnTo>
                <a:lnTo>
                  <a:pt x="225" y="185"/>
                </a:lnTo>
                <a:lnTo>
                  <a:pt x="216" y="175"/>
                </a:lnTo>
                <a:lnTo>
                  <a:pt x="212" y="170"/>
                </a:lnTo>
                <a:lnTo>
                  <a:pt x="203" y="160"/>
                </a:lnTo>
                <a:lnTo>
                  <a:pt x="195" y="150"/>
                </a:lnTo>
                <a:lnTo>
                  <a:pt x="188" y="140"/>
                </a:lnTo>
                <a:lnTo>
                  <a:pt x="183" y="131"/>
                </a:lnTo>
                <a:lnTo>
                  <a:pt x="179" y="123"/>
                </a:lnTo>
                <a:lnTo>
                  <a:pt x="177" y="115"/>
                </a:lnTo>
                <a:lnTo>
                  <a:pt x="175" y="107"/>
                </a:lnTo>
                <a:lnTo>
                  <a:pt x="174" y="103"/>
                </a:lnTo>
                <a:lnTo>
                  <a:pt x="173" y="99"/>
                </a:lnTo>
                <a:lnTo>
                  <a:pt x="173" y="88"/>
                </a:lnTo>
                <a:lnTo>
                  <a:pt x="185" y="95"/>
                </a:lnTo>
                <a:lnTo>
                  <a:pt x="196" y="102"/>
                </a:lnTo>
                <a:lnTo>
                  <a:pt x="206" y="110"/>
                </a:lnTo>
                <a:lnTo>
                  <a:pt x="215" y="118"/>
                </a:lnTo>
                <a:lnTo>
                  <a:pt x="224" y="125"/>
                </a:lnTo>
                <a:lnTo>
                  <a:pt x="232" y="133"/>
                </a:lnTo>
                <a:lnTo>
                  <a:pt x="239" y="141"/>
                </a:lnTo>
                <a:lnTo>
                  <a:pt x="246" y="149"/>
                </a:lnTo>
                <a:lnTo>
                  <a:pt x="251" y="157"/>
                </a:lnTo>
                <a:lnTo>
                  <a:pt x="256" y="166"/>
                </a:lnTo>
                <a:lnTo>
                  <a:pt x="260" y="174"/>
                </a:lnTo>
                <a:lnTo>
                  <a:pt x="264" y="183"/>
                </a:lnTo>
                <a:lnTo>
                  <a:pt x="266" y="191"/>
                </a:lnTo>
                <a:lnTo>
                  <a:pt x="268" y="200"/>
                </a:lnTo>
                <a:lnTo>
                  <a:pt x="269" y="209"/>
                </a:lnTo>
                <a:lnTo>
                  <a:pt x="270" y="218"/>
                </a:lnTo>
                <a:lnTo>
                  <a:pt x="270" y="227"/>
                </a:lnTo>
                <a:lnTo>
                  <a:pt x="277" y="240"/>
                </a:lnTo>
                <a:lnTo>
                  <a:pt x="279" y="227"/>
                </a:lnTo>
                <a:lnTo>
                  <a:pt x="281" y="219"/>
                </a:lnTo>
                <a:lnTo>
                  <a:pt x="282" y="204"/>
                </a:lnTo>
                <a:lnTo>
                  <a:pt x="281" y="192"/>
                </a:lnTo>
                <a:lnTo>
                  <a:pt x="279" y="182"/>
                </a:lnTo>
                <a:lnTo>
                  <a:pt x="277" y="171"/>
                </a:lnTo>
                <a:lnTo>
                  <a:pt x="274" y="161"/>
                </a:lnTo>
                <a:lnTo>
                  <a:pt x="272" y="155"/>
                </a:lnTo>
                <a:lnTo>
                  <a:pt x="271" y="152"/>
                </a:lnTo>
                <a:lnTo>
                  <a:pt x="270" y="150"/>
                </a:lnTo>
                <a:lnTo>
                  <a:pt x="264" y="140"/>
                </a:lnTo>
                <a:lnTo>
                  <a:pt x="258" y="129"/>
                </a:lnTo>
                <a:lnTo>
                  <a:pt x="251" y="119"/>
                </a:lnTo>
                <a:lnTo>
                  <a:pt x="248" y="115"/>
                </a:lnTo>
                <a:lnTo>
                  <a:pt x="243" y="109"/>
                </a:lnTo>
                <a:lnTo>
                  <a:pt x="240" y="105"/>
                </a:lnTo>
                <a:lnTo>
                  <a:pt x="236" y="101"/>
                </a:lnTo>
                <a:lnTo>
                  <a:pt x="234" y="99"/>
                </a:lnTo>
                <a:lnTo>
                  <a:pt x="230" y="93"/>
                </a:lnTo>
                <a:lnTo>
                  <a:pt x="225" y="90"/>
                </a:lnTo>
                <a:lnTo>
                  <a:pt x="222" y="86"/>
                </a:lnTo>
                <a:lnTo>
                  <a:pt x="217" y="82"/>
                </a:lnTo>
                <a:lnTo>
                  <a:pt x="212" y="76"/>
                </a:lnTo>
                <a:lnTo>
                  <a:pt x="204" y="69"/>
                </a:lnTo>
                <a:lnTo>
                  <a:pt x="201" y="65"/>
                </a:lnTo>
                <a:lnTo>
                  <a:pt x="196" y="60"/>
                </a:lnTo>
                <a:lnTo>
                  <a:pt x="192" y="56"/>
                </a:lnTo>
                <a:lnTo>
                  <a:pt x="188" y="50"/>
                </a:lnTo>
                <a:lnTo>
                  <a:pt x="184" y="43"/>
                </a:lnTo>
                <a:lnTo>
                  <a:pt x="181" y="36"/>
                </a:lnTo>
                <a:lnTo>
                  <a:pt x="178" y="31"/>
                </a:lnTo>
                <a:lnTo>
                  <a:pt x="175" y="23"/>
                </a:lnTo>
                <a:lnTo>
                  <a:pt x="174" y="16"/>
                </a:lnTo>
                <a:lnTo>
                  <a:pt x="173" y="9"/>
                </a:lnTo>
                <a:lnTo>
                  <a:pt x="173" y="1"/>
                </a:lnTo>
                <a:lnTo>
                  <a:pt x="173" y="0"/>
                </a:lnTo>
                <a:lnTo>
                  <a:pt x="154" y="1"/>
                </a:lnTo>
                <a:lnTo>
                  <a:pt x="154" y="380"/>
                </a:lnTo>
                <a:lnTo>
                  <a:pt x="150" y="377"/>
                </a:lnTo>
                <a:lnTo>
                  <a:pt x="146" y="375"/>
                </a:lnTo>
                <a:lnTo>
                  <a:pt x="137" y="373"/>
                </a:lnTo>
                <a:lnTo>
                  <a:pt x="129" y="371"/>
                </a:lnTo>
                <a:lnTo>
                  <a:pt x="122" y="370"/>
                </a:lnTo>
                <a:lnTo>
                  <a:pt x="114" y="369"/>
                </a:lnTo>
                <a:lnTo>
                  <a:pt x="106" y="369"/>
                </a:lnTo>
                <a:lnTo>
                  <a:pt x="89" y="371"/>
                </a:lnTo>
                <a:lnTo>
                  <a:pt x="80" y="373"/>
                </a:lnTo>
                <a:lnTo>
                  <a:pt x="72" y="375"/>
                </a:lnTo>
                <a:lnTo>
                  <a:pt x="63" y="378"/>
                </a:lnTo>
                <a:lnTo>
                  <a:pt x="55" y="381"/>
                </a:lnTo>
                <a:lnTo>
                  <a:pt x="47" y="385"/>
                </a:lnTo>
                <a:lnTo>
                  <a:pt x="40" y="389"/>
                </a:lnTo>
                <a:lnTo>
                  <a:pt x="27" y="398"/>
                </a:lnTo>
                <a:lnTo>
                  <a:pt x="21" y="403"/>
                </a:lnTo>
                <a:lnTo>
                  <a:pt x="16" y="409"/>
                </a:lnTo>
                <a:lnTo>
                  <a:pt x="11" y="415"/>
                </a:lnTo>
                <a:lnTo>
                  <a:pt x="7" y="420"/>
                </a:lnTo>
                <a:lnTo>
                  <a:pt x="4" y="426"/>
                </a:lnTo>
                <a:lnTo>
                  <a:pt x="2" y="432"/>
                </a:lnTo>
                <a:lnTo>
                  <a:pt x="0" y="437"/>
                </a:lnTo>
                <a:lnTo>
                  <a:pt x="0" y="443"/>
                </a:lnTo>
                <a:lnTo>
                  <a:pt x="0" y="448"/>
                </a:lnTo>
                <a:lnTo>
                  <a:pt x="2" y="454"/>
                </a:lnTo>
                <a:lnTo>
                  <a:pt x="2" y="457"/>
                </a:lnTo>
                <a:lnTo>
                  <a:pt x="6" y="464"/>
                </a:lnTo>
                <a:lnTo>
                  <a:pt x="10" y="469"/>
                </a:lnTo>
                <a:lnTo>
                  <a:pt x="14" y="473"/>
                </a:lnTo>
                <a:lnTo>
                  <a:pt x="18" y="476"/>
                </a:lnTo>
                <a:lnTo>
                  <a:pt x="24" y="479"/>
                </a:lnTo>
                <a:lnTo>
                  <a:pt x="30" y="482"/>
                </a:lnTo>
                <a:lnTo>
                  <a:pt x="40" y="485"/>
                </a:lnTo>
                <a:lnTo>
                  <a:pt x="55" y="488"/>
                </a:lnTo>
                <a:lnTo>
                  <a:pt x="64" y="488"/>
                </a:lnTo>
                <a:lnTo>
                  <a:pt x="76" y="487"/>
                </a:lnTo>
                <a:lnTo>
                  <a:pt x="85" y="485"/>
                </a:lnTo>
                <a:lnTo>
                  <a:pt x="94" y="484"/>
                </a:lnTo>
                <a:lnTo>
                  <a:pt x="103" y="482"/>
                </a:lnTo>
                <a:lnTo>
                  <a:pt x="111" y="478"/>
                </a:lnTo>
                <a:lnTo>
                  <a:pt x="119" y="475"/>
                </a:lnTo>
                <a:lnTo>
                  <a:pt x="127" y="471"/>
                </a:lnTo>
                <a:lnTo>
                  <a:pt x="130" y="469"/>
                </a:lnTo>
                <a:lnTo>
                  <a:pt x="134" y="468"/>
                </a:lnTo>
                <a:lnTo>
                  <a:pt x="141" y="463"/>
                </a:lnTo>
                <a:lnTo>
                  <a:pt x="147" y="458"/>
                </a:lnTo>
                <a:lnTo>
                  <a:pt x="153" y="453"/>
                </a:lnTo>
                <a:lnTo>
                  <a:pt x="159" y="448"/>
                </a:lnTo>
                <a:lnTo>
                  <a:pt x="164" y="441"/>
                </a:lnTo>
                <a:lnTo>
                  <a:pt x="168" y="434"/>
                </a:lnTo>
                <a:lnTo>
                  <a:pt x="173" y="421"/>
                </a:lnTo>
                <a:lnTo>
                  <a:pt x="173" y="188"/>
                </a:lnTo>
                <a:lnTo>
                  <a:pt x="175" y="189"/>
                </a:lnTo>
                <a:lnTo>
                  <a:pt x="178" y="191"/>
                </a:lnTo>
                <a:lnTo>
                  <a:pt x="181" y="193"/>
                </a:lnTo>
                <a:lnTo>
                  <a:pt x="185" y="196"/>
                </a:lnTo>
                <a:lnTo>
                  <a:pt x="188" y="198"/>
                </a:lnTo>
                <a:lnTo>
                  <a:pt x="193" y="202"/>
                </a:lnTo>
                <a:lnTo>
                  <a:pt x="198" y="205"/>
                </a:lnTo>
                <a:lnTo>
                  <a:pt x="204" y="209"/>
                </a:lnTo>
                <a:lnTo>
                  <a:pt x="216" y="217"/>
                </a:lnTo>
                <a:lnTo>
                  <a:pt x="221" y="220"/>
                </a:lnTo>
                <a:lnTo>
                  <a:pt x="226" y="224"/>
                </a:lnTo>
                <a:lnTo>
                  <a:pt x="228" y="226"/>
                </a:lnTo>
                <a:lnTo>
                  <a:pt x="235" y="231"/>
                </a:lnTo>
                <a:lnTo>
                  <a:pt x="243" y="238"/>
                </a:lnTo>
                <a:lnTo>
                  <a:pt x="250" y="244"/>
                </a:lnTo>
                <a:lnTo>
                  <a:pt x="257" y="251"/>
                </a:lnTo>
                <a:lnTo>
                  <a:pt x="259" y="255"/>
                </a:lnTo>
                <a:lnTo>
                  <a:pt x="262" y="259"/>
                </a:lnTo>
                <a:lnTo>
                  <a:pt x="268" y="268"/>
                </a:lnTo>
                <a:lnTo>
                  <a:pt x="270" y="272"/>
                </a:lnTo>
                <a:lnTo>
                  <a:pt x="272" y="277"/>
                </a:lnTo>
                <a:lnTo>
                  <a:pt x="275" y="287"/>
                </a:lnTo>
                <a:lnTo>
                  <a:pt x="277" y="297"/>
                </a:lnTo>
                <a:lnTo>
                  <a:pt x="277" y="309"/>
                </a:lnTo>
                <a:lnTo>
                  <a:pt x="277" y="316"/>
                </a:lnTo>
                <a:lnTo>
                  <a:pt x="276" y="324"/>
                </a:lnTo>
                <a:lnTo>
                  <a:pt x="275" y="333"/>
                </a:lnTo>
                <a:lnTo>
                  <a:pt x="272" y="342"/>
                </a:lnTo>
                <a:lnTo>
                  <a:pt x="270" y="352"/>
                </a:lnTo>
                <a:lnTo>
                  <a:pt x="267" y="362"/>
                </a:lnTo>
                <a:lnTo>
                  <a:pt x="263" y="372"/>
                </a:lnTo>
                <a:lnTo>
                  <a:pt x="259" y="384"/>
                </a:lnTo>
                <a:lnTo>
                  <a:pt x="264" y="386"/>
                </a:lnTo>
                <a:lnTo>
                  <a:pt x="269" y="376"/>
                </a:lnTo>
                <a:lnTo>
                  <a:pt x="274" y="366"/>
                </a:lnTo>
                <a:lnTo>
                  <a:pt x="278" y="356"/>
                </a:lnTo>
                <a:lnTo>
                  <a:pt x="281" y="346"/>
                </a:lnTo>
                <a:lnTo>
                  <a:pt x="283" y="336"/>
                </a:lnTo>
                <a:lnTo>
                  <a:pt x="285" y="326"/>
                </a:lnTo>
                <a:lnTo>
                  <a:pt x="286" y="316"/>
                </a:lnTo>
                <a:lnTo>
                  <a:pt x="287" y="306"/>
                </a:lnTo>
                <a:lnTo>
                  <a:pt x="287" y="299"/>
                </a:lnTo>
                <a:lnTo>
                  <a:pt x="286" y="291"/>
                </a:lnTo>
                <a:lnTo>
                  <a:pt x="285" y="284"/>
                </a:lnTo>
                <a:lnTo>
                  <a:pt x="284" y="277"/>
                </a:lnTo>
                <a:lnTo>
                  <a:pt x="280" y="263"/>
                </a:lnTo>
                <a:lnTo>
                  <a:pt x="278" y="256"/>
                </a:lnTo>
                <a:lnTo>
                  <a:pt x="276" y="250"/>
                </a:lnTo>
                <a:lnTo>
                  <a:pt x="272" y="240"/>
                </a:lnTo>
                <a:lnTo>
                  <a:pt x="270" y="237"/>
                </a:lnTo>
                <a:close/>
              </a:path>
            </a:pathLst>
          </a:custGeom>
          <a:solidFill>
            <a:srgbClr val="121415"/>
          </a:solidFill>
          <a:ln w="0" cap="flat">
            <a:solidFill>
              <a:srgbClr val="121415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895" name="Freeform 382"/>
          <p:cNvSpPr>
            <a:spLocks/>
          </p:cNvSpPr>
          <p:nvPr/>
        </p:nvSpPr>
        <p:spPr bwMode="auto">
          <a:xfrm>
            <a:off x="7162799" y="1524000"/>
            <a:ext cx="309563" cy="712788"/>
          </a:xfrm>
          <a:custGeom>
            <a:avLst/>
            <a:gdLst>
              <a:gd name="T0" fmla="*/ 2147483647 w 176"/>
              <a:gd name="T1" fmla="*/ 2147483647 h 478"/>
              <a:gd name="T2" fmla="*/ 2147483647 w 176"/>
              <a:gd name="T3" fmla="*/ 0 h 478"/>
              <a:gd name="T4" fmla="*/ 2147483647 w 176"/>
              <a:gd name="T5" fmla="*/ 2147483647 h 478"/>
              <a:gd name="T6" fmla="*/ 2147483647 w 176"/>
              <a:gd name="T7" fmla="*/ 2147483647 h 478"/>
              <a:gd name="T8" fmla="*/ 2147483647 w 176"/>
              <a:gd name="T9" fmla="*/ 2147483647 h 478"/>
              <a:gd name="T10" fmla="*/ 2147483647 w 176"/>
              <a:gd name="T11" fmla="*/ 2147483647 h 478"/>
              <a:gd name="T12" fmla="*/ 2147483647 w 176"/>
              <a:gd name="T13" fmla="*/ 2147483647 h 478"/>
              <a:gd name="T14" fmla="*/ 2147483647 w 176"/>
              <a:gd name="T15" fmla="*/ 2147483647 h 478"/>
              <a:gd name="T16" fmla="*/ 2147483647 w 176"/>
              <a:gd name="T17" fmla="*/ 2147483647 h 478"/>
              <a:gd name="T18" fmla="*/ 2147483647 w 176"/>
              <a:gd name="T19" fmla="*/ 2147483647 h 478"/>
              <a:gd name="T20" fmla="*/ 2147483647 w 176"/>
              <a:gd name="T21" fmla="*/ 2147483647 h 478"/>
              <a:gd name="T22" fmla="*/ 2147483647 w 176"/>
              <a:gd name="T23" fmla="*/ 2147483647 h 478"/>
              <a:gd name="T24" fmla="*/ 2147483647 w 176"/>
              <a:gd name="T25" fmla="*/ 2147483647 h 478"/>
              <a:gd name="T26" fmla="*/ 2147483647 w 176"/>
              <a:gd name="T27" fmla="*/ 2147483647 h 478"/>
              <a:gd name="T28" fmla="*/ 2147483647 w 176"/>
              <a:gd name="T29" fmla="*/ 2147483647 h 478"/>
              <a:gd name="T30" fmla="*/ 2147483647 w 176"/>
              <a:gd name="T31" fmla="*/ 2147483647 h 478"/>
              <a:gd name="T32" fmla="*/ 2147483647 w 176"/>
              <a:gd name="T33" fmla="*/ 2147483647 h 478"/>
              <a:gd name="T34" fmla="*/ 2147483647 w 176"/>
              <a:gd name="T35" fmla="*/ 2147483647 h 478"/>
              <a:gd name="T36" fmla="*/ 2147483647 w 176"/>
              <a:gd name="T37" fmla="*/ 2147483647 h 478"/>
              <a:gd name="T38" fmla="*/ 2147483647 w 176"/>
              <a:gd name="T39" fmla="*/ 2147483647 h 478"/>
              <a:gd name="T40" fmla="*/ 0 w 176"/>
              <a:gd name="T41" fmla="*/ 2147483647 h 478"/>
              <a:gd name="T42" fmla="*/ 2147483647 w 176"/>
              <a:gd name="T43" fmla="*/ 2147483647 h 478"/>
              <a:gd name="T44" fmla="*/ 2147483647 w 176"/>
              <a:gd name="T45" fmla="*/ 2147483647 h 478"/>
              <a:gd name="T46" fmla="*/ 2147483647 w 176"/>
              <a:gd name="T47" fmla="*/ 2147483647 h 478"/>
              <a:gd name="T48" fmla="*/ 2147483647 w 176"/>
              <a:gd name="T49" fmla="*/ 2147483647 h 478"/>
              <a:gd name="T50" fmla="*/ 2147483647 w 176"/>
              <a:gd name="T51" fmla="*/ 2147483647 h 478"/>
              <a:gd name="T52" fmla="*/ 2147483647 w 176"/>
              <a:gd name="T53" fmla="*/ 2147483647 h 478"/>
              <a:gd name="T54" fmla="*/ 2147483647 w 176"/>
              <a:gd name="T55" fmla="*/ 2147483647 h 478"/>
              <a:gd name="T56" fmla="*/ 2147483647 w 176"/>
              <a:gd name="T57" fmla="*/ 2147483647 h 478"/>
              <a:gd name="T58" fmla="*/ 2147483647 w 176"/>
              <a:gd name="T59" fmla="*/ 2147483647 h 478"/>
              <a:gd name="T60" fmla="*/ 2147483647 w 176"/>
              <a:gd name="T61" fmla="*/ 2147483647 h 478"/>
              <a:gd name="T62" fmla="*/ 2147483647 w 176"/>
              <a:gd name="T63" fmla="*/ 2147483647 h 478"/>
              <a:gd name="T64" fmla="*/ 2147483647 w 176"/>
              <a:gd name="T65" fmla="*/ 2147483647 h 478"/>
              <a:gd name="T66" fmla="*/ 2147483647 w 176"/>
              <a:gd name="T67" fmla="*/ 2147483647 h 478"/>
              <a:gd name="T68" fmla="*/ 2147483647 w 176"/>
              <a:gd name="T69" fmla="*/ 2147483647 h 478"/>
              <a:gd name="T70" fmla="*/ 2147483647 w 176"/>
              <a:gd name="T71" fmla="*/ 2147483647 h 478"/>
              <a:gd name="T72" fmla="*/ 2147483647 w 176"/>
              <a:gd name="T73" fmla="*/ 2147483647 h 478"/>
              <a:gd name="T74" fmla="*/ 2147483647 w 176"/>
              <a:gd name="T75" fmla="*/ 2147483647 h 478"/>
              <a:gd name="T76" fmla="*/ 2147483647 w 176"/>
              <a:gd name="T77" fmla="*/ 2147483647 h 478"/>
              <a:gd name="T78" fmla="*/ 2147483647 w 176"/>
              <a:gd name="T79" fmla="*/ 2147483647 h 478"/>
              <a:gd name="T80" fmla="*/ 2147483647 w 176"/>
              <a:gd name="T81" fmla="*/ 2147483647 h 478"/>
              <a:gd name="T82" fmla="*/ 2147483647 w 176"/>
              <a:gd name="T83" fmla="*/ 2147483647 h 478"/>
              <a:gd name="T84" fmla="*/ 2147483647 w 176"/>
              <a:gd name="T85" fmla="*/ 2147483647 h 478"/>
              <a:gd name="T86" fmla="*/ 2147483647 w 176"/>
              <a:gd name="T87" fmla="*/ 2147483647 h 478"/>
              <a:gd name="T88" fmla="*/ 2147483647 w 176"/>
              <a:gd name="T89" fmla="*/ 2147483647 h 478"/>
              <a:gd name="T90" fmla="*/ 2147483647 w 176"/>
              <a:gd name="T91" fmla="*/ 2147483647 h 478"/>
              <a:gd name="T92" fmla="*/ 2147483647 w 176"/>
              <a:gd name="T93" fmla="*/ 2147483647 h 478"/>
              <a:gd name="T94" fmla="*/ 2147483647 w 176"/>
              <a:gd name="T95" fmla="*/ 2147483647 h 478"/>
              <a:gd name="T96" fmla="*/ 2147483647 w 176"/>
              <a:gd name="T97" fmla="*/ 2147483647 h 478"/>
              <a:gd name="T98" fmla="*/ 2147483647 w 176"/>
              <a:gd name="T99" fmla="*/ 2147483647 h 478"/>
              <a:gd name="T100" fmla="*/ 2147483647 w 176"/>
              <a:gd name="T101" fmla="*/ 2147483647 h 478"/>
              <a:gd name="T102" fmla="*/ 2147483647 w 176"/>
              <a:gd name="T103" fmla="*/ 2147483647 h 478"/>
              <a:gd name="T104" fmla="*/ 2147483647 w 176"/>
              <a:gd name="T105" fmla="*/ 2147483647 h 478"/>
              <a:gd name="T106" fmla="*/ 2147483647 w 176"/>
              <a:gd name="T107" fmla="*/ 2147483647 h 478"/>
              <a:gd name="T108" fmla="*/ 2147483647 w 176"/>
              <a:gd name="T109" fmla="*/ 2147483647 h 478"/>
              <a:gd name="T110" fmla="*/ 2147483647 w 176"/>
              <a:gd name="T111" fmla="*/ 2147483647 h 478"/>
              <a:gd name="T112" fmla="*/ 2147483647 w 176"/>
              <a:gd name="T113" fmla="*/ 2147483647 h 47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76" h="478">
                <a:moveTo>
                  <a:pt x="151" y="367"/>
                </a:moveTo>
                <a:lnTo>
                  <a:pt x="155" y="370"/>
                </a:lnTo>
                <a:lnTo>
                  <a:pt x="154" y="0"/>
                </a:lnTo>
                <a:lnTo>
                  <a:pt x="175" y="0"/>
                </a:lnTo>
                <a:lnTo>
                  <a:pt x="174" y="336"/>
                </a:lnTo>
                <a:lnTo>
                  <a:pt x="175" y="402"/>
                </a:lnTo>
                <a:lnTo>
                  <a:pt x="175" y="407"/>
                </a:lnTo>
                <a:lnTo>
                  <a:pt x="174" y="411"/>
                </a:lnTo>
                <a:lnTo>
                  <a:pt x="172" y="417"/>
                </a:lnTo>
                <a:lnTo>
                  <a:pt x="170" y="422"/>
                </a:lnTo>
                <a:lnTo>
                  <a:pt x="167" y="427"/>
                </a:lnTo>
                <a:lnTo>
                  <a:pt x="164" y="432"/>
                </a:lnTo>
                <a:lnTo>
                  <a:pt x="160" y="437"/>
                </a:lnTo>
                <a:lnTo>
                  <a:pt x="154" y="443"/>
                </a:lnTo>
                <a:lnTo>
                  <a:pt x="148" y="448"/>
                </a:lnTo>
                <a:lnTo>
                  <a:pt x="142" y="452"/>
                </a:lnTo>
                <a:lnTo>
                  <a:pt x="137" y="456"/>
                </a:lnTo>
                <a:lnTo>
                  <a:pt x="132" y="459"/>
                </a:lnTo>
                <a:lnTo>
                  <a:pt x="127" y="462"/>
                </a:lnTo>
                <a:lnTo>
                  <a:pt x="122" y="465"/>
                </a:lnTo>
                <a:lnTo>
                  <a:pt x="116" y="467"/>
                </a:lnTo>
                <a:lnTo>
                  <a:pt x="112" y="469"/>
                </a:lnTo>
                <a:lnTo>
                  <a:pt x="103" y="471"/>
                </a:lnTo>
                <a:lnTo>
                  <a:pt x="94" y="474"/>
                </a:lnTo>
                <a:lnTo>
                  <a:pt x="86" y="475"/>
                </a:lnTo>
                <a:lnTo>
                  <a:pt x="78" y="476"/>
                </a:lnTo>
                <a:lnTo>
                  <a:pt x="69" y="477"/>
                </a:lnTo>
                <a:lnTo>
                  <a:pt x="61" y="477"/>
                </a:lnTo>
                <a:lnTo>
                  <a:pt x="53" y="476"/>
                </a:lnTo>
                <a:lnTo>
                  <a:pt x="46" y="476"/>
                </a:lnTo>
                <a:lnTo>
                  <a:pt x="38" y="474"/>
                </a:lnTo>
                <a:lnTo>
                  <a:pt x="31" y="472"/>
                </a:lnTo>
                <a:lnTo>
                  <a:pt x="25" y="469"/>
                </a:lnTo>
                <a:lnTo>
                  <a:pt x="19" y="466"/>
                </a:lnTo>
                <a:lnTo>
                  <a:pt x="14" y="463"/>
                </a:lnTo>
                <a:lnTo>
                  <a:pt x="10" y="459"/>
                </a:lnTo>
                <a:lnTo>
                  <a:pt x="7" y="454"/>
                </a:lnTo>
                <a:lnTo>
                  <a:pt x="4" y="449"/>
                </a:lnTo>
                <a:lnTo>
                  <a:pt x="3" y="446"/>
                </a:lnTo>
                <a:lnTo>
                  <a:pt x="2" y="443"/>
                </a:lnTo>
                <a:lnTo>
                  <a:pt x="1" y="439"/>
                </a:lnTo>
                <a:lnTo>
                  <a:pt x="0" y="433"/>
                </a:lnTo>
                <a:lnTo>
                  <a:pt x="1" y="427"/>
                </a:lnTo>
                <a:lnTo>
                  <a:pt x="2" y="422"/>
                </a:lnTo>
                <a:lnTo>
                  <a:pt x="4" y="416"/>
                </a:lnTo>
                <a:lnTo>
                  <a:pt x="8" y="410"/>
                </a:lnTo>
                <a:lnTo>
                  <a:pt x="11" y="404"/>
                </a:lnTo>
                <a:lnTo>
                  <a:pt x="16" y="399"/>
                </a:lnTo>
                <a:lnTo>
                  <a:pt x="21" y="393"/>
                </a:lnTo>
                <a:lnTo>
                  <a:pt x="27" y="387"/>
                </a:lnTo>
                <a:lnTo>
                  <a:pt x="34" y="383"/>
                </a:lnTo>
                <a:lnTo>
                  <a:pt x="41" y="379"/>
                </a:lnTo>
                <a:lnTo>
                  <a:pt x="48" y="375"/>
                </a:lnTo>
                <a:lnTo>
                  <a:pt x="56" y="371"/>
                </a:lnTo>
                <a:lnTo>
                  <a:pt x="64" y="368"/>
                </a:lnTo>
                <a:lnTo>
                  <a:pt x="75" y="364"/>
                </a:lnTo>
                <a:lnTo>
                  <a:pt x="81" y="362"/>
                </a:lnTo>
                <a:lnTo>
                  <a:pt x="88" y="361"/>
                </a:lnTo>
                <a:lnTo>
                  <a:pt x="98" y="359"/>
                </a:lnTo>
                <a:lnTo>
                  <a:pt x="106" y="358"/>
                </a:lnTo>
                <a:lnTo>
                  <a:pt x="115" y="357"/>
                </a:lnTo>
                <a:lnTo>
                  <a:pt x="123" y="357"/>
                </a:lnTo>
                <a:lnTo>
                  <a:pt x="131" y="359"/>
                </a:lnTo>
                <a:lnTo>
                  <a:pt x="151" y="367"/>
                </a:lnTo>
                <a:lnTo>
                  <a:pt x="144" y="378"/>
                </a:lnTo>
                <a:lnTo>
                  <a:pt x="134" y="377"/>
                </a:lnTo>
                <a:lnTo>
                  <a:pt x="125" y="377"/>
                </a:lnTo>
                <a:lnTo>
                  <a:pt x="112" y="379"/>
                </a:lnTo>
                <a:lnTo>
                  <a:pt x="108" y="380"/>
                </a:lnTo>
                <a:lnTo>
                  <a:pt x="102" y="382"/>
                </a:lnTo>
                <a:lnTo>
                  <a:pt x="96" y="384"/>
                </a:lnTo>
                <a:lnTo>
                  <a:pt x="90" y="387"/>
                </a:lnTo>
                <a:lnTo>
                  <a:pt x="78" y="392"/>
                </a:lnTo>
                <a:lnTo>
                  <a:pt x="71" y="395"/>
                </a:lnTo>
                <a:lnTo>
                  <a:pt x="65" y="398"/>
                </a:lnTo>
                <a:lnTo>
                  <a:pt x="60" y="401"/>
                </a:lnTo>
                <a:lnTo>
                  <a:pt x="54" y="404"/>
                </a:lnTo>
                <a:lnTo>
                  <a:pt x="47" y="408"/>
                </a:lnTo>
                <a:lnTo>
                  <a:pt x="43" y="411"/>
                </a:lnTo>
                <a:lnTo>
                  <a:pt x="38" y="415"/>
                </a:lnTo>
                <a:lnTo>
                  <a:pt x="33" y="420"/>
                </a:lnTo>
                <a:lnTo>
                  <a:pt x="23" y="429"/>
                </a:lnTo>
                <a:lnTo>
                  <a:pt x="19" y="436"/>
                </a:lnTo>
                <a:lnTo>
                  <a:pt x="18" y="441"/>
                </a:lnTo>
                <a:lnTo>
                  <a:pt x="18" y="446"/>
                </a:lnTo>
                <a:lnTo>
                  <a:pt x="19" y="450"/>
                </a:lnTo>
                <a:lnTo>
                  <a:pt x="25" y="456"/>
                </a:lnTo>
                <a:lnTo>
                  <a:pt x="31" y="458"/>
                </a:lnTo>
                <a:lnTo>
                  <a:pt x="36" y="459"/>
                </a:lnTo>
                <a:lnTo>
                  <a:pt x="41" y="460"/>
                </a:lnTo>
                <a:lnTo>
                  <a:pt x="46" y="459"/>
                </a:lnTo>
                <a:lnTo>
                  <a:pt x="52" y="459"/>
                </a:lnTo>
                <a:lnTo>
                  <a:pt x="59" y="457"/>
                </a:lnTo>
                <a:lnTo>
                  <a:pt x="68" y="454"/>
                </a:lnTo>
                <a:lnTo>
                  <a:pt x="78" y="452"/>
                </a:lnTo>
                <a:lnTo>
                  <a:pt x="87" y="448"/>
                </a:lnTo>
                <a:lnTo>
                  <a:pt x="96" y="445"/>
                </a:lnTo>
                <a:lnTo>
                  <a:pt x="103" y="442"/>
                </a:lnTo>
                <a:lnTo>
                  <a:pt x="108" y="439"/>
                </a:lnTo>
                <a:lnTo>
                  <a:pt x="116" y="435"/>
                </a:lnTo>
                <a:lnTo>
                  <a:pt x="122" y="430"/>
                </a:lnTo>
                <a:lnTo>
                  <a:pt x="129" y="424"/>
                </a:lnTo>
                <a:lnTo>
                  <a:pt x="134" y="420"/>
                </a:lnTo>
                <a:lnTo>
                  <a:pt x="137" y="416"/>
                </a:lnTo>
                <a:lnTo>
                  <a:pt x="141" y="413"/>
                </a:lnTo>
                <a:lnTo>
                  <a:pt x="144" y="409"/>
                </a:lnTo>
                <a:lnTo>
                  <a:pt x="147" y="405"/>
                </a:lnTo>
                <a:lnTo>
                  <a:pt x="151" y="400"/>
                </a:lnTo>
                <a:lnTo>
                  <a:pt x="154" y="394"/>
                </a:lnTo>
                <a:lnTo>
                  <a:pt x="152" y="387"/>
                </a:lnTo>
                <a:lnTo>
                  <a:pt x="150" y="383"/>
                </a:lnTo>
                <a:lnTo>
                  <a:pt x="144" y="378"/>
                </a:lnTo>
                <a:lnTo>
                  <a:pt x="151" y="367"/>
                </a:lnTo>
                <a:close/>
              </a:path>
            </a:pathLst>
          </a:custGeom>
          <a:solidFill>
            <a:srgbClr val="121415"/>
          </a:solidFill>
          <a:ln w="0" cap="flat">
            <a:solidFill>
              <a:srgbClr val="121415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37896" name="Group 438"/>
          <p:cNvGrpSpPr>
            <a:grpSpLocks/>
          </p:cNvGrpSpPr>
          <p:nvPr/>
        </p:nvGrpSpPr>
        <p:grpSpPr bwMode="auto">
          <a:xfrm>
            <a:off x="304800" y="2362200"/>
            <a:ext cx="8534400" cy="3771900"/>
            <a:chOff x="0" y="864"/>
            <a:chExt cx="5760" cy="3360"/>
          </a:xfrm>
          <a:solidFill>
            <a:schemeClr val="bg1"/>
          </a:solidFill>
        </p:grpSpPr>
        <p:sp>
          <p:nvSpPr>
            <p:cNvPr id="37897" name="Rectangle 439"/>
            <p:cNvSpPr>
              <a:spLocks noChangeArrowheads="1"/>
            </p:cNvSpPr>
            <p:nvPr/>
          </p:nvSpPr>
          <p:spPr bwMode="auto">
            <a:xfrm>
              <a:off x="540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898" name="Rectangle 440"/>
            <p:cNvSpPr>
              <a:spLocks noChangeArrowheads="1"/>
            </p:cNvSpPr>
            <p:nvPr/>
          </p:nvSpPr>
          <p:spPr bwMode="auto">
            <a:xfrm>
              <a:off x="504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899" name="Rectangle 441"/>
            <p:cNvSpPr>
              <a:spLocks noChangeArrowheads="1"/>
            </p:cNvSpPr>
            <p:nvPr/>
          </p:nvSpPr>
          <p:spPr bwMode="auto">
            <a:xfrm>
              <a:off x="468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0" name="Rectangle 442"/>
            <p:cNvSpPr>
              <a:spLocks noChangeArrowheads="1"/>
            </p:cNvSpPr>
            <p:nvPr/>
          </p:nvSpPr>
          <p:spPr bwMode="auto">
            <a:xfrm>
              <a:off x="432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1" name="Rectangle 443"/>
            <p:cNvSpPr>
              <a:spLocks noChangeArrowheads="1"/>
            </p:cNvSpPr>
            <p:nvPr/>
          </p:nvSpPr>
          <p:spPr bwMode="auto">
            <a:xfrm>
              <a:off x="396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2" name="Rectangle 444"/>
            <p:cNvSpPr>
              <a:spLocks noChangeArrowheads="1"/>
            </p:cNvSpPr>
            <p:nvPr/>
          </p:nvSpPr>
          <p:spPr bwMode="auto">
            <a:xfrm>
              <a:off x="360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3" name="Rectangle 445"/>
            <p:cNvSpPr>
              <a:spLocks noChangeArrowheads="1"/>
            </p:cNvSpPr>
            <p:nvPr/>
          </p:nvSpPr>
          <p:spPr bwMode="auto">
            <a:xfrm>
              <a:off x="324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4" name="Rectangle 446"/>
            <p:cNvSpPr>
              <a:spLocks noChangeArrowheads="1"/>
            </p:cNvSpPr>
            <p:nvPr/>
          </p:nvSpPr>
          <p:spPr bwMode="auto">
            <a:xfrm>
              <a:off x="288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5" name="Rectangle 447"/>
            <p:cNvSpPr>
              <a:spLocks noChangeArrowheads="1"/>
            </p:cNvSpPr>
            <p:nvPr/>
          </p:nvSpPr>
          <p:spPr bwMode="auto">
            <a:xfrm>
              <a:off x="252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6" name="Rectangle 448"/>
            <p:cNvSpPr>
              <a:spLocks noChangeArrowheads="1"/>
            </p:cNvSpPr>
            <p:nvPr/>
          </p:nvSpPr>
          <p:spPr bwMode="auto">
            <a:xfrm>
              <a:off x="216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7" name="Rectangle 449"/>
            <p:cNvSpPr>
              <a:spLocks noChangeArrowheads="1"/>
            </p:cNvSpPr>
            <p:nvPr/>
          </p:nvSpPr>
          <p:spPr bwMode="auto">
            <a:xfrm>
              <a:off x="180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8" name="Rectangle 450"/>
            <p:cNvSpPr>
              <a:spLocks noChangeArrowheads="1"/>
            </p:cNvSpPr>
            <p:nvPr/>
          </p:nvSpPr>
          <p:spPr bwMode="auto">
            <a:xfrm>
              <a:off x="144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09" name="Rectangle 451"/>
            <p:cNvSpPr>
              <a:spLocks noChangeArrowheads="1"/>
            </p:cNvSpPr>
            <p:nvPr/>
          </p:nvSpPr>
          <p:spPr bwMode="auto">
            <a:xfrm>
              <a:off x="108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0" name="Rectangle 452"/>
            <p:cNvSpPr>
              <a:spLocks noChangeArrowheads="1"/>
            </p:cNvSpPr>
            <p:nvPr/>
          </p:nvSpPr>
          <p:spPr bwMode="auto">
            <a:xfrm>
              <a:off x="72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1" name="Rectangle 453"/>
            <p:cNvSpPr>
              <a:spLocks noChangeArrowheads="1"/>
            </p:cNvSpPr>
            <p:nvPr/>
          </p:nvSpPr>
          <p:spPr bwMode="auto">
            <a:xfrm>
              <a:off x="36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2" name="Rectangle 454"/>
            <p:cNvSpPr>
              <a:spLocks noChangeArrowheads="1"/>
            </p:cNvSpPr>
            <p:nvPr/>
          </p:nvSpPr>
          <p:spPr bwMode="auto">
            <a:xfrm>
              <a:off x="0" y="3552"/>
              <a:ext cx="3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3" name="Rectangle 455"/>
            <p:cNvSpPr>
              <a:spLocks noChangeArrowheads="1"/>
            </p:cNvSpPr>
            <p:nvPr/>
          </p:nvSpPr>
          <p:spPr bwMode="auto">
            <a:xfrm>
              <a:off x="504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4" name="Rectangle 456"/>
            <p:cNvSpPr>
              <a:spLocks noChangeArrowheads="1"/>
            </p:cNvSpPr>
            <p:nvPr/>
          </p:nvSpPr>
          <p:spPr bwMode="auto">
            <a:xfrm>
              <a:off x="432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5" name="Rectangle 457"/>
            <p:cNvSpPr>
              <a:spLocks noChangeArrowheads="1"/>
            </p:cNvSpPr>
            <p:nvPr/>
          </p:nvSpPr>
          <p:spPr bwMode="auto">
            <a:xfrm>
              <a:off x="360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6" name="Rectangle 458"/>
            <p:cNvSpPr>
              <a:spLocks noChangeArrowheads="1"/>
            </p:cNvSpPr>
            <p:nvPr/>
          </p:nvSpPr>
          <p:spPr bwMode="auto">
            <a:xfrm>
              <a:off x="288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7" name="Rectangle 459"/>
            <p:cNvSpPr>
              <a:spLocks noChangeArrowheads="1"/>
            </p:cNvSpPr>
            <p:nvPr/>
          </p:nvSpPr>
          <p:spPr bwMode="auto">
            <a:xfrm>
              <a:off x="216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8" name="Rectangle 460"/>
            <p:cNvSpPr>
              <a:spLocks noChangeArrowheads="1"/>
            </p:cNvSpPr>
            <p:nvPr/>
          </p:nvSpPr>
          <p:spPr bwMode="auto">
            <a:xfrm>
              <a:off x="144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19" name="Rectangle 461"/>
            <p:cNvSpPr>
              <a:spLocks noChangeArrowheads="1"/>
            </p:cNvSpPr>
            <p:nvPr/>
          </p:nvSpPr>
          <p:spPr bwMode="auto">
            <a:xfrm>
              <a:off x="72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0" name="Rectangle 462"/>
            <p:cNvSpPr>
              <a:spLocks noChangeArrowheads="1"/>
            </p:cNvSpPr>
            <p:nvPr/>
          </p:nvSpPr>
          <p:spPr bwMode="auto">
            <a:xfrm>
              <a:off x="0" y="2880"/>
              <a:ext cx="72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1" name="Rectangle 463"/>
            <p:cNvSpPr>
              <a:spLocks noChangeArrowheads="1"/>
            </p:cNvSpPr>
            <p:nvPr/>
          </p:nvSpPr>
          <p:spPr bwMode="auto">
            <a:xfrm>
              <a:off x="4320" y="2208"/>
              <a:ext cx="144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2" name="Rectangle 464"/>
            <p:cNvSpPr>
              <a:spLocks noChangeArrowheads="1"/>
            </p:cNvSpPr>
            <p:nvPr/>
          </p:nvSpPr>
          <p:spPr bwMode="auto">
            <a:xfrm>
              <a:off x="2880" y="2208"/>
              <a:ext cx="144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3" name="Rectangle 465"/>
            <p:cNvSpPr>
              <a:spLocks noChangeArrowheads="1"/>
            </p:cNvSpPr>
            <p:nvPr/>
          </p:nvSpPr>
          <p:spPr bwMode="auto">
            <a:xfrm>
              <a:off x="1440" y="2208"/>
              <a:ext cx="144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4" name="Rectangle 466"/>
            <p:cNvSpPr>
              <a:spLocks noChangeArrowheads="1"/>
            </p:cNvSpPr>
            <p:nvPr/>
          </p:nvSpPr>
          <p:spPr bwMode="auto">
            <a:xfrm>
              <a:off x="0" y="2208"/>
              <a:ext cx="144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5" name="Rectangle 467"/>
            <p:cNvSpPr>
              <a:spLocks noChangeArrowheads="1"/>
            </p:cNvSpPr>
            <p:nvPr/>
          </p:nvSpPr>
          <p:spPr bwMode="auto">
            <a:xfrm>
              <a:off x="2880" y="1536"/>
              <a:ext cx="288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6" name="Rectangle 468"/>
            <p:cNvSpPr>
              <a:spLocks noChangeArrowheads="1"/>
            </p:cNvSpPr>
            <p:nvPr/>
          </p:nvSpPr>
          <p:spPr bwMode="auto">
            <a:xfrm>
              <a:off x="0" y="1536"/>
              <a:ext cx="288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7" name="Rectangle 469"/>
            <p:cNvSpPr>
              <a:spLocks noChangeArrowheads="1"/>
            </p:cNvSpPr>
            <p:nvPr/>
          </p:nvSpPr>
          <p:spPr bwMode="auto">
            <a:xfrm>
              <a:off x="0" y="864"/>
              <a:ext cx="5760" cy="6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ru-RU" altLang="ru-RU" sz="2800" dirty="0">
                <a:latin typeface="Arial" charset="0"/>
              </a:endParaRPr>
            </a:p>
          </p:txBody>
        </p:sp>
        <p:sp>
          <p:nvSpPr>
            <p:cNvPr id="37928" name="Line 470"/>
            <p:cNvSpPr>
              <a:spLocks noChangeShapeType="1"/>
            </p:cNvSpPr>
            <p:nvPr/>
          </p:nvSpPr>
          <p:spPr bwMode="auto">
            <a:xfrm>
              <a:off x="0" y="864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29" name="Line 471"/>
            <p:cNvSpPr>
              <a:spLocks noChangeShapeType="1"/>
            </p:cNvSpPr>
            <p:nvPr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0" name="Line 472"/>
            <p:cNvSpPr>
              <a:spLocks noChangeShapeType="1"/>
            </p:cNvSpPr>
            <p:nvPr/>
          </p:nvSpPr>
          <p:spPr bwMode="auto">
            <a:xfrm>
              <a:off x="0" y="864"/>
              <a:ext cx="0" cy="336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1" name="Line 473"/>
            <p:cNvSpPr>
              <a:spLocks noChangeShapeType="1"/>
            </p:cNvSpPr>
            <p:nvPr/>
          </p:nvSpPr>
          <p:spPr bwMode="auto">
            <a:xfrm>
              <a:off x="5760" y="864"/>
              <a:ext cx="0" cy="336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2" name="Line 474"/>
            <p:cNvSpPr>
              <a:spLocks noChangeShapeType="1"/>
            </p:cNvSpPr>
            <p:nvPr/>
          </p:nvSpPr>
          <p:spPr bwMode="auto">
            <a:xfrm>
              <a:off x="0" y="1536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3" name="Line 475"/>
            <p:cNvSpPr>
              <a:spLocks noChangeShapeType="1"/>
            </p:cNvSpPr>
            <p:nvPr/>
          </p:nvSpPr>
          <p:spPr bwMode="auto">
            <a:xfrm>
              <a:off x="0" y="2208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4" name="Line 476"/>
            <p:cNvSpPr>
              <a:spLocks noChangeShapeType="1"/>
            </p:cNvSpPr>
            <p:nvPr/>
          </p:nvSpPr>
          <p:spPr bwMode="auto">
            <a:xfrm>
              <a:off x="2880" y="1536"/>
              <a:ext cx="0" cy="2688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5" name="Line 477"/>
            <p:cNvSpPr>
              <a:spLocks noChangeShapeType="1"/>
            </p:cNvSpPr>
            <p:nvPr/>
          </p:nvSpPr>
          <p:spPr bwMode="auto">
            <a:xfrm>
              <a:off x="0" y="2880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6" name="Line 478"/>
            <p:cNvSpPr>
              <a:spLocks noChangeShapeType="1"/>
            </p:cNvSpPr>
            <p:nvPr/>
          </p:nvSpPr>
          <p:spPr bwMode="auto">
            <a:xfrm>
              <a:off x="1440" y="2208"/>
              <a:ext cx="0" cy="2016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7" name="Line 479"/>
            <p:cNvSpPr>
              <a:spLocks noChangeShapeType="1"/>
            </p:cNvSpPr>
            <p:nvPr/>
          </p:nvSpPr>
          <p:spPr bwMode="auto">
            <a:xfrm>
              <a:off x="4320" y="2208"/>
              <a:ext cx="0" cy="2016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8" name="Line 480"/>
            <p:cNvSpPr>
              <a:spLocks noChangeShapeType="1"/>
            </p:cNvSpPr>
            <p:nvPr/>
          </p:nvSpPr>
          <p:spPr bwMode="auto">
            <a:xfrm>
              <a:off x="0" y="3552"/>
              <a:ext cx="5760" cy="0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39" name="Line 481"/>
            <p:cNvSpPr>
              <a:spLocks noChangeShapeType="1"/>
            </p:cNvSpPr>
            <p:nvPr/>
          </p:nvSpPr>
          <p:spPr bwMode="auto">
            <a:xfrm>
              <a:off x="720" y="2880"/>
              <a:ext cx="0" cy="1344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0" name="Line 482"/>
            <p:cNvSpPr>
              <a:spLocks noChangeShapeType="1"/>
            </p:cNvSpPr>
            <p:nvPr/>
          </p:nvSpPr>
          <p:spPr bwMode="auto">
            <a:xfrm>
              <a:off x="2160" y="2880"/>
              <a:ext cx="0" cy="1344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1" name="Line 483"/>
            <p:cNvSpPr>
              <a:spLocks noChangeShapeType="1"/>
            </p:cNvSpPr>
            <p:nvPr/>
          </p:nvSpPr>
          <p:spPr bwMode="auto">
            <a:xfrm>
              <a:off x="3600" y="2880"/>
              <a:ext cx="0" cy="1344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2" name="Line 484"/>
            <p:cNvSpPr>
              <a:spLocks noChangeShapeType="1"/>
            </p:cNvSpPr>
            <p:nvPr/>
          </p:nvSpPr>
          <p:spPr bwMode="auto">
            <a:xfrm>
              <a:off x="5040" y="2880"/>
              <a:ext cx="0" cy="1344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3" name="Line 485"/>
            <p:cNvSpPr>
              <a:spLocks noChangeShapeType="1"/>
            </p:cNvSpPr>
            <p:nvPr/>
          </p:nvSpPr>
          <p:spPr bwMode="auto">
            <a:xfrm>
              <a:off x="36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4" name="Line 486"/>
            <p:cNvSpPr>
              <a:spLocks noChangeShapeType="1"/>
            </p:cNvSpPr>
            <p:nvPr/>
          </p:nvSpPr>
          <p:spPr bwMode="auto">
            <a:xfrm>
              <a:off x="108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5" name="Line 487"/>
            <p:cNvSpPr>
              <a:spLocks noChangeShapeType="1"/>
            </p:cNvSpPr>
            <p:nvPr/>
          </p:nvSpPr>
          <p:spPr bwMode="auto">
            <a:xfrm>
              <a:off x="180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6" name="Line 488"/>
            <p:cNvSpPr>
              <a:spLocks noChangeShapeType="1"/>
            </p:cNvSpPr>
            <p:nvPr/>
          </p:nvSpPr>
          <p:spPr bwMode="auto">
            <a:xfrm>
              <a:off x="252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7" name="Line 489"/>
            <p:cNvSpPr>
              <a:spLocks noChangeShapeType="1"/>
            </p:cNvSpPr>
            <p:nvPr/>
          </p:nvSpPr>
          <p:spPr bwMode="auto">
            <a:xfrm>
              <a:off x="324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8" name="Line 490"/>
            <p:cNvSpPr>
              <a:spLocks noChangeShapeType="1"/>
            </p:cNvSpPr>
            <p:nvPr/>
          </p:nvSpPr>
          <p:spPr bwMode="auto">
            <a:xfrm>
              <a:off x="396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49" name="Line 491"/>
            <p:cNvSpPr>
              <a:spLocks noChangeShapeType="1"/>
            </p:cNvSpPr>
            <p:nvPr/>
          </p:nvSpPr>
          <p:spPr bwMode="auto">
            <a:xfrm>
              <a:off x="468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7950" name="Line 492"/>
            <p:cNvSpPr>
              <a:spLocks noChangeShapeType="1"/>
            </p:cNvSpPr>
            <p:nvPr/>
          </p:nvSpPr>
          <p:spPr bwMode="auto">
            <a:xfrm>
              <a:off x="5400" y="3552"/>
              <a:ext cx="0" cy="672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 длительностей нот в соответствии с их названиями: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Управляющая кнопка: возврат 150">
            <a:hlinkClick r:id="rId2" action="ppaction://hlinksldjump" highlightClick="1"/>
          </p:cNvPr>
          <p:cNvSpPr/>
          <p:nvPr/>
        </p:nvSpPr>
        <p:spPr>
          <a:xfrm>
            <a:off x="8617662" y="6323161"/>
            <a:ext cx="360000" cy="360000"/>
          </a:xfrm>
          <a:prstGeom prst="actionButtonReturn">
            <a:avLst/>
          </a:prstGeom>
          <a:solidFill>
            <a:schemeClr val="bg1"/>
          </a:solidFill>
          <a:ln w="31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46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Длительности нот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04800" y="1109438"/>
            <a:ext cx="8492862" cy="5029200"/>
            <a:chOff x="213059" y="1109438"/>
            <a:chExt cx="8839201" cy="5029200"/>
          </a:xfrm>
        </p:grpSpPr>
        <p:grpSp>
          <p:nvGrpSpPr>
            <p:cNvPr id="38916" name="Group 127"/>
            <p:cNvGrpSpPr>
              <a:grpSpLocks/>
            </p:cNvGrpSpPr>
            <p:nvPr/>
          </p:nvGrpSpPr>
          <p:grpSpPr bwMode="auto">
            <a:xfrm>
              <a:off x="213059" y="1109438"/>
              <a:ext cx="8839201" cy="5029200"/>
              <a:chOff x="0" y="864"/>
              <a:chExt cx="8839201" cy="3360"/>
            </a:xfrm>
            <a:solidFill>
              <a:schemeClr val="bg1"/>
            </a:solidFill>
          </p:grpSpPr>
          <p:sp>
            <p:nvSpPr>
              <p:cNvPr id="38948" name="Rectangle 4"/>
              <p:cNvSpPr>
                <a:spLocks noChangeArrowheads="1"/>
              </p:cNvSpPr>
              <p:nvPr/>
            </p:nvSpPr>
            <p:spPr bwMode="auto">
              <a:xfrm>
                <a:off x="828675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49" name="Rectangle 5"/>
              <p:cNvSpPr>
                <a:spLocks noChangeArrowheads="1"/>
              </p:cNvSpPr>
              <p:nvPr/>
            </p:nvSpPr>
            <p:spPr bwMode="auto">
              <a:xfrm>
                <a:off x="77343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0" name="Rectangle 6"/>
              <p:cNvSpPr>
                <a:spLocks noChangeArrowheads="1"/>
              </p:cNvSpPr>
              <p:nvPr/>
            </p:nvSpPr>
            <p:spPr bwMode="auto">
              <a:xfrm>
                <a:off x="718185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1" name="Rectangle 7"/>
              <p:cNvSpPr>
                <a:spLocks noChangeArrowheads="1"/>
              </p:cNvSpPr>
              <p:nvPr/>
            </p:nvSpPr>
            <p:spPr bwMode="auto">
              <a:xfrm>
                <a:off x="66294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2" name="Rectangle 8"/>
              <p:cNvSpPr>
                <a:spLocks noChangeArrowheads="1"/>
              </p:cNvSpPr>
              <p:nvPr/>
            </p:nvSpPr>
            <p:spPr bwMode="auto">
              <a:xfrm>
                <a:off x="607695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3" name="Rectangle 9"/>
              <p:cNvSpPr>
                <a:spLocks noChangeArrowheads="1"/>
              </p:cNvSpPr>
              <p:nvPr/>
            </p:nvSpPr>
            <p:spPr bwMode="auto">
              <a:xfrm>
                <a:off x="55245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4" name="Rectangle 10"/>
              <p:cNvSpPr>
                <a:spLocks noChangeArrowheads="1"/>
              </p:cNvSpPr>
              <p:nvPr/>
            </p:nvSpPr>
            <p:spPr bwMode="auto">
              <a:xfrm>
                <a:off x="497205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5" name="Rectangle 11"/>
              <p:cNvSpPr>
                <a:spLocks noChangeArrowheads="1"/>
              </p:cNvSpPr>
              <p:nvPr/>
            </p:nvSpPr>
            <p:spPr bwMode="auto">
              <a:xfrm>
                <a:off x="44196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6" name="Rectangle 12"/>
              <p:cNvSpPr>
                <a:spLocks noChangeArrowheads="1"/>
              </p:cNvSpPr>
              <p:nvPr/>
            </p:nvSpPr>
            <p:spPr bwMode="auto">
              <a:xfrm>
                <a:off x="3867151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7" name="Rectangle 13"/>
              <p:cNvSpPr>
                <a:spLocks noChangeArrowheads="1"/>
              </p:cNvSpPr>
              <p:nvPr/>
            </p:nvSpPr>
            <p:spPr bwMode="auto">
              <a:xfrm>
                <a:off x="33147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8" name="Rectangle 14"/>
              <p:cNvSpPr>
                <a:spLocks noChangeArrowheads="1"/>
              </p:cNvSpPr>
              <p:nvPr/>
            </p:nvSpPr>
            <p:spPr bwMode="auto">
              <a:xfrm>
                <a:off x="2762251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59" name="Rectangle 15"/>
              <p:cNvSpPr>
                <a:spLocks noChangeArrowheads="1"/>
              </p:cNvSpPr>
              <p:nvPr/>
            </p:nvSpPr>
            <p:spPr bwMode="auto">
              <a:xfrm>
                <a:off x="22098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0" name="Rectangle 16"/>
              <p:cNvSpPr>
                <a:spLocks noChangeArrowheads="1"/>
              </p:cNvSpPr>
              <p:nvPr/>
            </p:nvSpPr>
            <p:spPr bwMode="auto">
              <a:xfrm>
                <a:off x="1657351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1" name="Rectangle 17"/>
              <p:cNvSpPr>
                <a:spLocks noChangeArrowheads="1"/>
              </p:cNvSpPr>
              <p:nvPr/>
            </p:nvSpPr>
            <p:spPr bwMode="auto">
              <a:xfrm>
                <a:off x="110490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2" name="Rectangle 18"/>
              <p:cNvSpPr>
                <a:spLocks noChangeArrowheads="1"/>
              </p:cNvSpPr>
              <p:nvPr/>
            </p:nvSpPr>
            <p:spPr bwMode="auto">
              <a:xfrm>
                <a:off x="552451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3" name="Rectangle 19"/>
              <p:cNvSpPr>
                <a:spLocks noChangeArrowheads="1"/>
              </p:cNvSpPr>
              <p:nvPr/>
            </p:nvSpPr>
            <p:spPr bwMode="auto">
              <a:xfrm>
                <a:off x="0" y="3552"/>
                <a:ext cx="552451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4" name="Rectangle 20"/>
              <p:cNvSpPr>
                <a:spLocks noChangeArrowheads="1"/>
              </p:cNvSpPr>
              <p:nvPr/>
            </p:nvSpPr>
            <p:spPr bwMode="auto">
              <a:xfrm>
                <a:off x="77343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5" name="Rectangle 21"/>
              <p:cNvSpPr>
                <a:spLocks noChangeArrowheads="1"/>
              </p:cNvSpPr>
              <p:nvPr/>
            </p:nvSpPr>
            <p:spPr bwMode="auto">
              <a:xfrm>
                <a:off x="66294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6" name="Rectangle 22"/>
              <p:cNvSpPr>
                <a:spLocks noChangeArrowheads="1"/>
              </p:cNvSpPr>
              <p:nvPr/>
            </p:nvSpPr>
            <p:spPr bwMode="auto">
              <a:xfrm>
                <a:off x="55245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7" name="Rectangle 23"/>
              <p:cNvSpPr>
                <a:spLocks noChangeArrowheads="1"/>
              </p:cNvSpPr>
              <p:nvPr/>
            </p:nvSpPr>
            <p:spPr bwMode="auto">
              <a:xfrm>
                <a:off x="44196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8" name="Rectangle 24"/>
              <p:cNvSpPr>
                <a:spLocks noChangeArrowheads="1"/>
              </p:cNvSpPr>
              <p:nvPr/>
            </p:nvSpPr>
            <p:spPr bwMode="auto">
              <a:xfrm>
                <a:off x="33147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69" name="Rectangle 25"/>
              <p:cNvSpPr>
                <a:spLocks noChangeArrowheads="1"/>
              </p:cNvSpPr>
              <p:nvPr/>
            </p:nvSpPr>
            <p:spPr bwMode="auto">
              <a:xfrm>
                <a:off x="22098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0" name="Rectangle 26"/>
              <p:cNvSpPr>
                <a:spLocks noChangeArrowheads="1"/>
              </p:cNvSpPr>
              <p:nvPr/>
            </p:nvSpPr>
            <p:spPr bwMode="auto">
              <a:xfrm>
                <a:off x="110490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1" name="Rectangle 27"/>
              <p:cNvSpPr>
                <a:spLocks noChangeArrowheads="1"/>
              </p:cNvSpPr>
              <p:nvPr/>
            </p:nvSpPr>
            <p:spPr bwMode="auto">
              <a:xfrm>
                <a:off x="0" y="2880"/>
                <a:ext cx="11049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2" name="Rectangle 28"/>
              <p:cNvSpPr>
                <a:spLocks noChangeArrowheads="1"/>
              </p:cNvSpPr>
              <p:nvPr/>
            </p:nvSpPr>
            <p:spPr bwMode="auto">
              <a:xfrm>
                <a:off x="6629400" y="2208"/>
                <a:ext cx="22098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3" name="Rectangle 29"/>
              <p:cNvSpPr>
                <a:spLocks noChangeArrowheads="1"/>
              </p:cNvSpPr>
              <p:nvPr/>
            </p:nvSpPr>
            <p:spPr bwMode="auto">
              <a:xfrm>
                <a:off x="4419600" y="2208"/>
                <a:ext cx="22098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4" name="Rectangle 30"/>
              <p:cNvSpPr>
                <a:spLocks noChangeArrowheads="1"/>
              </p:cNvSpPr>
              <p:nvPr/>
            </p:nvSpPr>
            <p:spPr bwMode="auto">
              <a:xfrm>
                <a:off x="2209800" y="2208"/>
                <a:ext cx="22098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5" name="Rectangle 31"/>
              <p:cNvSpPr>
                <a:spLocks noChangeArrowheads="1"/>
              </p:cNvSpPr>
              <p:nvPr/>
            </p:nvSpPr>
            <p:spPr bwMode="auto">
              <a:xfrm>
                <a:off x="0" y="2208"/>
                <a:ext cx="22098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6" name="Rectangle 32"/>
              <p:cNvSpPr>
                <a:spLocks noChangeArrowheads="1"/>
              </p:cNvSpPr>
              <p:nvPr/>
            </p:nvSpPr>
            <p:spPr bwMode="auto">
              <a:xfrm>
                <a:off x="4419600" y="1536"/>
                <a:ext cx="44196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7" name="Rectangle 33"/>
              <p:cNvSpPr>
                <a:spLocks noChangeArrowheads="1"/>
              </p:cNvSpPr>
              <p:nvPr/>
            </p:nvSpPr>
            <p:spPr bwMode="auto">
              <a:xfrm>
                <a:off x="0" y="1536"/>
                <a:ext cx="44196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8" name="Rectangle 34"/>
              <p:cNvSpPr>
                <a:spLocks noChangeArrowheads="1"/>
              </p:cNvSpPr>
              <p:nvPr/>
            </p:nvSpPr>
            <p:spPr bwMode="auto">
              <a:xfrm>
                <a:off x="0" y="864"/>
                <a:ext cx="8839200" cy="67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ru-RU" altLang="ru-RU" sz="2800" dirty="0">
                  <a:latin typeface="Arial" charset="0"/>
                </a:endParaRPr>
              </a:p>
            </p:txBody>
          </p:sp>
          <p:sp>
            <p:nvSpPr>
              <p:cNvPr id="38979" name="Line 35"/>
              <p:cNvSpPr>
                <a:spLocks noChangeShapeType="1"/>
              </p:cNvSpPr>
              <p:nvPr/>
            </p:nvSpPr>
            <p:spPr bwMode="auto">
              <a:xfrm>
                <a:off x="5447" y="864"/>
                <a:ext cx="8833753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0" name="Line 36"/>
              <p:cNvSpPr>
                <a:spLocks noChangeShapeType="1"/>
              </p:cNvSpPr>
              <p:nvPr/>
            </p:nvSpPr>
            <p:spPr bwMode="auto">
              <a:xfrm>
                <a:off x="0" y="4224"/>
                <a:ext cx="8839200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8981" name="Line 37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0" cy="336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2" name="Line 38"/>
              <p:cNvSpPr>
                <a:spLocks noChangeShapeType="1"/>
              </p:cNvSpPr>
              <p:nvPr/>
            </p:nvSpPr>
            <p:spPr bwMode="auto">
              <a:xfrm>
                <a:off x="8839200" y="864"/>
                <a:ext cx="0" cy="336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3" name="Line 39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8839200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4" name="Line 40"/>
              <p:cNvSpPr>
                <a:spLocks noChangeShapeType="1"/>
              </p:cNvSpPr>
              <p:nvPr/>
            </p:nvSpPr>
            <p:spPr bwMode="auto">
              <a:xfrm>
                <a:off x="0" y="2208"/>
                <a:ext cx="8839200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5" name="Line 41"/>
              <p:cNvSpPr>
                <a:spLocks noChangeShapeType="1"/>
              </p:cNvSpPr>
              <p:nvPr/>
            </p:nvSpPr>
            <p:spPr bwMode="auto">
              <a:xfrm>
                <a:off x="4419600" y="1536"/>
                <a:ext cx="0" cy="2688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6" name="Line 42"/>
              <p:cNvSpPr>
                <a:spLocks noChangeShapeType="1"/>
              </p:cNvSpPr>
              <p:nvPr/>
            </p:nvSpPr>
            <p:spPr bwMode="auto">
              <a:xfrm>
                <a:off x="0" y="2880"/>
                <a:ext cx="8839200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7" name="Line 43"/>
              <p:cNvSpPr>
                <a:spLocks noChangeShapeType="1"/>
              </p:cNvSpPr>
              <p:nvPr/>
            </p:nvSpPr>
            <p:spPr bwMode="auto">
              <a:xfrm>
                <a:off x="2209800" y="2208"/>
                <a:ext cx="0" cy="2016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8" name="Line 44"/>
              <p:cNvSpPr>
                <a:spLocks noChangeShapeType="1"/>
              </p:cNvSpPr>
              <p:nvPr/>
            </p:nvSpPr>
            <p:spPr bwMode="auto">
              <a:xfrm>
                <a:off x="6629400" y="2208"/>
                <a:ext cx="0" cy="2016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89" name="Line 45"/>
              <p:cNvSpPr>
                <a:spLocks noChangeShapeType="1"/>
              </p:cNvSpPr>
              <p:nvPr/>
            </p:nvSpPr>
            <p:spPr bwMode="auto">
              <a:xfrm>
                <a:off x="0" y="3552"/>
                <a:ext cx="8839200" cy="0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0" name="Line 46"/>
              <p:cNvSpPr>
                <a:spLocks noChangeShapeType="1"/>
              </p:cNvSpPr>
              <p:nvPr/>
            </p:nvSpPr>
            <p:spPr bwMode="auto">
              <a:xfrm>
                <a:off x="1104900" y="2880"/>
                <a:ext cx="0" cy="1344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1" name="Line 47"/>
              <p:cNvSpPr>
                <a:spLocks noChangeShapeType="1"/>
              </p:cNvSpPr>
              <p:nvPr/>
            </p:nvSpPr>
            <p:spPr bwMode="auto">
              <a:xfrm>
                <a:off x="3314700" y="2880"/>
                <a:ext cx="0" cy="1344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2" name="Line 48"/>
              <p:cNvSpPr>
                <a:spLocks noChangeShapeType="1"/>
              </p:cNvSpPr>
              <p:nvPr/>
            </p:nvSpPr>
            <p:spPr bwMode="auto">
              <a:xfrm>
                <a:off x="5524500" y="2880"/>
                <a:ext cx="0" cy="1344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3" name="Line 49"/>
              <p:cNvSpPr>
                <a:spLocks noChangeShapeType="1"/>
              </p:cNvSpPr>
              <p:nvPr/>
            </p:nvSpPr>
            <p:spPr bwMode="auto">
              <a:xfrm>
                <a:off x="7734300" y="2880"/>
                <a:ext cx="0" cy="1344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4" name="Line 50"/>
              <p:cNvSpPr>
                <a:spLocks noChangeShapeType="1"/>
              </p:cNvSpPr>
              <p:nvPr/>
            </p:nvSpPr>
            <p:spPr bwMode="auto">
              <a:xfrm>
                <a:off x="552451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5" name="Line 51"/>
              <p:cNvSpPr>
                <a:spLocks noChangeShapeType="1"/>
              </p:cNvSpPr>
              <p:nvPr/>
            </p:nvSpPr>
            <p:spPr bwMode="auto">
              <a:xfrm>
                <a:off x="1657351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6" name="Line 52"/>
              <p:cNvSpPr>
                <a:spLocks noChangeShapeType="1"/>
              </p:cNvSpPr>
              <p:nvPr/>
            </p:nvSpPr>
            <p:spPr bwMode="auto">
              <a:xfrm>
                <a:off x="2762251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7" name="Line 53"/>
              <p:cNvSpPr>
                <a:spLocks noChangeShapeType="1"/>
              </p:cNvSpPr>
              <p:nvPr/>
            </p:nvSpPr>
            <p:spPr bwMode="auto">
              <a:xfrm>
                <a:off x="3867151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8" name="Line 54"/>
              <p:cNvSpPr>
                <a:spLocks noChangeShapeType="1"/>
              </p:cNvSpPr>
              <p:nvPr/>
            </p:nvSpPr>
            <p:spPr bwMode="auto">
              <a:xfrm>
                <a:off x="4972050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8999" name="Line 55"/>
              <p:cNvSpPr>
                <a:spLocks noChangeShapeType="1"/>
              </p:cNvSpPr>
              <p:nvPr/>
            </p:nvSpPr>
            <p:spPr bwMode="auto">
              <a:xfrm>
                <a:off x="6076950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9000" name="Line 56"/>
              <p:cNvSpPr>
                <a:spLocks noChangeShapeType="1"/>
              </p:cNvSpPr>
              <p:nvPr/>
            </p:nvSpPr>
            <p:spPr bwMode="auto">
              <a:xfrm>
                <a:off x="7181850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9001" name="Line 57"/>
              <p:cNvSpPr>
                <a:spLocks noChangeShapeType="1"/>
              </p:cNvSpPr>
              <p:nvPr/>
            </p:nvSpPr>
            <p:spPr bwMode="auto">
              <a:xfrm>
                <a:off x="5400" y="3552"/>
                <a:ext cx="0" cy="672"/>
              </a:xfrm>
              <a:prstGeom prst="line">
                <a:avLst/>
              </a:prstGeom>
              <a:grp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38917" name="Freeform 96"/>
            <p:cNvSpPr>
              <a:spLocks/>
            </p:cNvSpPr>
            <p:nvPr/>
          </p:nvSpPr>
          <p:spPr bwMode="auto">
            <a:xfrm>
              <a:off x="4455427" y="1609501"/>
              <a:ext cx="320675" cy="179388"/>
            </a:xfrm>
            <a:custGeom>
              <a:avLst/>
              <a:gdLst>
                <a:gd name="T0" fmla="*/ 11 w 180"/>
                <a:gd name="T1" fmla="*/ 79 h 112"/>
                <a:gd name="T2" fmla="*/ 27 w 180"/>
                <a:gd name="T3" fmla="*/ 89 h 112"/>
                <a:gd name="T4" fmla="*/ 48 w 180"/>
                <a:gd name="T5" fmla="*/ 98 h 112"/>
                <a:gd name="T6" fmla="*/ 74 w 180"/>
                <a:gd name="T7" fmla="*/ 105 h 112"/>
                <a:gd name="T8" fmla="*/ 103 w 180"/>
                <a:gd name="T9" fmla="*/ 111 h 112"/>
                <a:gd name="T10" fmla="*/ 137 w 180"/>
                <a:gd name="T11" fmla="*/ 115 h 112"/>
                <a:gd name="T12" fmla="*/ 192 w 180"/>
                <a:gd name="T13" fmla="*/ 117 h 112"/>
                <a:gd name="T14" fmla="*/ 223 w 180"/>
                <a:gd name="T15" fmla="*/ 115 h 112"/>
                <a:gd name="T16" fmla="*/ 257 w 180"/>
                <a:gd name="T17" fmla="*/ 112 h 112"/>
                <a:gd name="T18" fmla="*/ 321 w 180"/>
                <a:gd name="T19" fmla="*/ 98 h 112"/>
                <a:gd name="T20" fmla="*/ 338 w 180"/>
                <a:gd name="T21" fmla="*/ 88 h 112"/>
                <a:gd name="T22" fmla="*/ 351 w 180"/>
                <a:gd name="T23" fmla="*/ 76 h 112"/>
                <a:gd name="T24" fmla="*/ 359 w 180"/>
                <a:gd name="T25" fmla="*/ 66 h 112"/>
                <a:gd name="T26" fmla="*/ 355 w 180"/>
                <a:gd name="T27" fmla="*/ 48 h 112"/>
                <a:gd name="T28" fmla="*/ 347 w 180"/>
                <a:gd name="T29" fmla="*/ 38 h 112"/>
                <a:gd name="T30" fmla="*/ 332 w 180"/>
                <a:gd name="T31" fmla="*/ 28 h 112"/>
                <a:gd name="T32" fmla="*/ 310 w 180"/>
                <a:gd name="T33" fmla="*/ 20 h 112"/>
                <a:gd name="T34" fmla="*/ 267 w 180"/>
                <a:gd name="T35" fmla="*/ 9 h 112"/>
                <a:gd name="T36" fmla="*/ 204 w 180"/>
                <a:gd name="T37" fmla="*/ 1 h 112"/>
                <a:gd name="T38" fmla="*/ 152 w 180"/>
                <a:gd name="T39" fmla="*/ 0 h 112"/>
                <a:gd name="T40" fmla="*/ 116 w 180"/>
                <a:gd name="T41" fmla="*/ 3 h 112"/>
                <a:gd name="T42" fmla="*/ 64 w 180"/>
                <a:gd name="T43" fmla="*/ 12 h 112"/>
                <a:gd name="T44" fmla="*/ 31 w 180"/>
                <a:gd name="T45" fmla="*/ 22 h 112"/>
                <a:gd name="T46" fmla="*/ 15 w 180"/>
                <a:gd name="T47" fmla="*/ 31 h 112"/>
                <a:gd name="T48" fmla="*/ 2 w 180"/>
                <a:gd name="T49" fmla="*/ 41 h 112"/>
                <a:gd name="T50" fmla="*/ 0 w 180"/>
                <a:gd name="T51" fmla="*/ 52 h 112"/>
                <a:gd name="T52" fmla="*/ 1 w 180"/>
                <a:gd name="T53" fmla="*/ 69 h 112"/>
                <a:gd name="T54" fmla="*/ 4 w 180"/>
                <a:gd name="T55" fmla="*/ 77 h 112"/>
                <a:gd name="T56" fmla="*/ 34 w 180"/>
                <a:gd name="T57" fmla="*/ 70 h 112"/>
                <a:gd name="T58" fmla="*/ 35 w 180"/>
                <a:gd name="T59" fmla="*/ 55 h 112"/>
                <a:gd name="T60" fmla="*/ 54 w 180"/>
                <a:gd name="T61" fmla="*/ 47 h 112"/>
                <a:gd name="T62" fmla="*/ 92 w 180"/>
                <a:gd name="T63" fmla="*/ 38 h 112"/>
                <a:gd name="T64" fmla="*/ 154 w 180"/>
                <a:gd name="T65" fmla="*/ 32 h 112"/>
                <a:gd name="T66" fmla="*/ 218 w 180"/>
                <a:gd name="T67" fmla="*/ 31 h 112"/>
                <a:gd name="T68" fmla="*/ 259 w 180"/>
                <a:gd name="T69" fmla="*/ 32 h 112"/>
                <a:gd name="T70" fmla="*/ 291 w 180"/>
                <a:gd name="T71" fmla="*/ 36 h 112"/>
                <a:gd name="T72" fmla="*/ 307 w 180"/>
                <a:gd name="T73" fmla="*/ 40 h 112"/>
                <a:gd name="T74" fmla="*/ 315 w 180"/>
                <a:gd name="T75" fmla="*/ 50 h 112"/>
                <a:gd name="T76" fmla="*/ 310 w 180"/>
                <a:gd name="T77" fmla="*/ 63 h 112"/>
                <a:gd name="T78" fmla="*/ 291 w 180"/>
                <a:gd name="T79" fmla="*/ 71 h 112"/>
                <a:gd name="T80" fmla="*/ 255 w 180"/>
                <a:gd name="T81" fmla="*/ 79 h 112"/>
                <a:gd name="T82" fmla="*/ 212 w 180"/>
                <a:gd name="T83" fmla="*/ 85 h 112"/>
                <a:gd name="T84" fmla="*/ 182 w 180"/>
                <a:gd name="T85" fmla="*/ 87 h 112"/>
                <a:gd name="T86" fmla="*/ 143 w 180"/>
                <a:gd name="T87" fmla="*/ 88 h 112"/>
                <a:gd name="T88" fmla="*/ 83 w 180"/>
                <a:gd name="T89" fmla="*/ 86 h 112"/>
                <a:gd name="T90" fmla="*/ 55 w 180"/>
                <a:gd name="T91" fmla="*/ 81 h 112"/>
                <a:gd name="T92" fmla="*/ 38 w 180"/>
                <a:gd name="T93" fmla="*/ 75 h 112"/>
                <a:gd name="T94" fmla="*/ 4 w 180"/>
                <a:gd name="T95" fmla="*/ 77 h 1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0" h="112">
                  <a:moveTo>
                    <a:pt x="4" y="71"/>
                  </a:moveTo>
                  <a:lnTo>
                    <a:pt x="5" y="73"/>
                  </a:lnTo>
                  <a:lnTo>
                    <a:pt x="9" y="78"/>
                  </a:lnTo>
                  <a:lnTo>
                    <a:pt x="13" y="83"/>
                  </a:lnTo>
                  <a:lnTo>
                    <a:pt x="18" y="87"/>
                  </a:lnTo>
                  <a:lnTo>
                    <a:pt x="24" y="92"/>
                  </a:lnTo>
                  <a:lnTo>
                    <a:pt x="30" y="96"/>
                  </a:lnTo>
                  <a:lnTo>
                    <a:pt x="37" y="99"/>
                  </a:lnTo>
                  <a:lnTo>
                    <a:pt x="44" y="102"/>
                  </a:lnTo>
                  <a:lnTo>
                    <a:pt x="52" y="105"/>
                  </a:lnTo>
                  <a:lnTo>
                    <a:pt x="60" y="107"/>
                  </a:lnTo>
                  <a:lnTo>
                    <a:pt x="69" y="109"/>
                  </a:lnTo>
                  <a:lnTo>
                    <a:pt x="82" y="110"/>
                  </a:lnTo>
                  <a:lnTo>
                    <a:pt x="95" y="111"/>
                  </a:lnTo>
                  <a:lnTo>
                    <a:pt x="104" y="110"/>
                  </a:lnTo>
                  <a:lnTo>
                    <a:pt x="112" y="109"/>
                  </a:lnTo>
                  <a:lnTo>
                    <a:pt x="121" y="108"/>
                  </a:lnTo>
                  <a:lnTo>
                    <a:pt x="128" y="106"/>
                  </a:lnTo>
                  <a:lnTo>
                    <a:pt x="144" y="101"/>
                  </a:lnTo>
                  <a:lnTo>
                    <a:pt x="160" y="92"/>
                  </a:lnTo>
                  <a:lnTo>
                    <a:pt x="164" y="87"/>
                  </a:lnTo>
                  <a:lnTo>
                    <a:pt x="169" y="82"/>
                  </a:lnTo>
                  <a:lnTo>
                    <a:pt x="173" y="77"/>
                  </a:lnTo>
                  <a:lnTo>
                    <a:pt x="176" y="70"/>
                  </a:lnTo>
                  <a:lnTo>
                    <a:pt x="178" y="65"/>
                  </a:lnTo>
                  <a:lnTo>
                    <a:pt x="179" y="60"/>
                  </a:lnTo>
                  <a:lnTo>
                    <a:pt x="179" y="54"/>
                  </a:lnTo>
                  <a:lnTo>
                    <a:pt x="178" y="48"/>
                  </a:lnTo>
                  <a:lnTo>
                    <a:pt x="176" y="43"/>
                  </a:lnTo>
                  <a:lnTo>
                    <a:pt x="173" y="38"/>
                  </a:lnTo>
                  <a:lnTo>
                    <a:pt x="170" y="33"/>
                  </a:lnTo>
                  <a:lnTo>
                    <a:pt x="166" y="28"/>
                  </a:lnTo>
                  <a:lnTo>
                    <a:pt x="161" y="24"/>
                  </a:lnTo>
                  <a:lnTo>
                    <a:pt x="155" y="20"/>
                  </a:lnTo>
                  <a:lnTo>
                    <a:pt x="148" y="15"/>
                  </a:lnTo>
                  <a:lnTo>
                    <a:pt x="134" y="9"/>
                  </a:lnTo>
                  <a:lnTo>
                    <a:pt x="119" y="4"/>
                  </a:lnTo>
                  <a:lnTo>
                    <a:pt x="102" y="1"/>
                  </a:lnTo>
                  <a:lnTo>
                    <a:pt x="89" y="0"/>
                  </a:lnTo>
                  <a:lnTo>
                    <a:pt x="76" y="0"/>
                  </a:lnTo>
                  <a:lnTo>
                    <a:pt x="66" y="2"/>
                  </a:lnTo>
                  <a:lnTo>
                    <a:pt x="58" y="3"/>
                  </a:lnTo>
                  <a:lnTo>
                    <a:pt x="46" y="6"/>
                  </a:lnTo>
                  <a:lnTo>
                    <a:pt x="32" y="12"/>
                  </a:lnTo>
                  <a:lnTo>
                    <a:pt x="22" y="18"/>
                  </a:lnTo>
                  <a:lnTo>
                    <a:pt x="16" y="22"/>
                  </a:lnTo>
                  <a:lnTo>
                    <a:pt x="11" y="26"/>
                  </a:lnTo>
                  <a:lnTo>
                    <a:pt x="8" y="31"/>
                  </a:lnTo>
                  <a:lnTo>
                    <a:pt x="4" y="36"/>
                  </a:lnTo>
                  <a:lnTo>
                    <a:pt x="2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1" y="63"/>
                  </a:lnTo>
                  <a:lnTo>
                    <a:pt x="3" y="68"/>
                  </a:lnTo>
                  <a:lnTo>
                    <a:pt x="4" y="71"/>
                  </a:lnTo>
                  <a:lnTo>
                    <a:pt x="17" y="66"/>
                  </a:lnTo>
                  <a:lnTo>
                    <a:pt x="17" y="64"/>
                  </a:lnTo>
                  <a:lnTo>
                    <a:pt x="17" y="60"/>
                  </a:lnTo>
                  <a:lnTo>
                    <a:pt x="18" y="55"/>
                  </a:lnTo>
                  <a:lnTo>
                    <a:pt x="21" y="51"/>
                  </a:lnTo>
                  <a:lnTo>
                    <a:pt x="27" y="47"/>
                  </a:lnTo>
                  <a:lnTo>
                    <a:pt x="33" y="43"/>
                  </a:lnTo>
                  <a:lnTo>
                    <a:pt x="46" y="38"/>
                  </a:lnTo>
                  <a:lnTo>
                    <a:pt x="58" y="35"/>
                  </a:lnTo>
                  <a:lnTo>
                    <a:pt x="77" y="32"/>
                  </a:lnTo>
                  <a:lnTo>
                    <a:pt x="97" y="31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0" y="32"/>
                  </a:lnTo>
                  <a:lnTo>
                    <a:pt x="139" y="34"/>
                  </a:lnTo>
                  <a:lnTo>
                    <a:pt x="146" y="36"/>
                  </a:lnTo>
                  <a:lnTo>
                    <a:pt x="152" y="39"/>
                  </a:lnTo>
                  <a:lnTo>
                    <a:pt x="153" y="40"/>
                  </a:lnTo>
                  <a:lnTo>
                    <a:pt x="156" y="44"/>
                  </a:lnTo>
                  <a:lnTo>
                    <a:pt x="158" y="50"/>
                  </a:lnTo>
                  <a:lnTo>
                    <a:pt x="157" y="54"/>
                  </a:lnTo>
                  <a:lnTo>
                    <a:pt x="155" y="57"/>
                  </a:lnTo>
                  <a:lnTo>
                    <a:pt x="152" y="61"/>
                  </a:lnTo>
                  <a:lnTo>
                    <a:pt x="146" y="65"/>
                  </a:lnTo>
                  <a:lnTo>
                    <a:pt x="137" y="69"/>
                  </a:lnTo>
                  <a:lnTo>
                    <a:pt x="127" y="73"/>
                  </a:lnTo>
                  <a:lnTo>
                    <a:pt x="116" y="76"/>
                  </a:lnTo>
                  <a:lnTo>
                    <a:pt x="106" y="79"/>
                  </a:lnTo>
                  <a:lnTo>
                    <a:pt x="98" y="80"/>
                  </a:lnTo>
                  <a:lnTo>
                    <a:pt x="91" y="81"/>
                  </a:lnTo>
                  <a:lnTo>
                    <a:pt x="80" y="82"/>
                  </a:lnTo>
                  <a:lnTo>
                    <a:pt x="71" y="82"/>
                  </a:lnTo>
                  <a:lnTo>
                    <a:pt x="56" y="82"/>
                  </a:lnTo>
                  <a:lnTo>
                    <a:pt x="42" y="80"/>
                  </a:lnTo>
                  <a:lnTo>
                    <a:pt x="34" y="78"/>
                  </a:lnTo>
                  <a:lnTo>
                    <a:pt x="28" y="75"/>
                  </a:lnTo>
                  <a:lnTo>
                    <a:pt x="23" y="73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1F1A17"/>
            </a:solidFill>
            <a:ln w="0" cap="flat">
              <a:solidFill>
                <a:srgbClr val="1F1A17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18" name="Freeform 97"/>
            <p:cNvSpPr>
              <a:spLocks/>
            </p:cNvSpPr>
            <p:nvPr/>
          </p:nvSpPr>
          <p:spPr bwMode="auto">
            <a:xfrm>
              <a:off x="6579502" y="2237198"/>
              <a:ext cx="312738" cy="762000"/>
            </a:xfrm>
            <a:custGeom>
              <a:avLst/>
              <a:gdLst>
                <a:gd name="T0" fmla="*/ 304 w 176"/>
                <a:gd name="T1" fmla="*/ 382 h 478"/>
                <a:gd name="T2" fmla="*/ 344 w 176"/>
                <a:gd name="T3" fmla="*/ 0 h 478"/>
                <a:gd name="T4" fmla="*/ 344 w 176"/>
                <a:gd name="T5" fmla="*/ 414 h 478"/>
                <a:gd name="T6" fmla="*/ 343 w 176"/>
                <a:gd name="T7" fmla="*/ 423 h 478"/>
                <a:gd name="T8" fmla="*/ 334 w 176"/>
                <a:gd name="T9" fmla="*/ 434 h 478"/>
                <a:gd name="T10" fmla="*/ 325 w 176"/>
                <a:gd name="T11" fmla="*/ 444 h 478"/>
                <a:gd name="T12" fmla="*/ 303 w 176"/>
                <a:gd name="T13" fmla="*/ 455 h 478"/>
                <a:gd name="T14" fmla="*/ 280 w 176"/>
                <a:gd name="T15" fmla="*/ 464 h 478"/>
                <a:gd name="T16" fmla="*/ 261 w 176"/>
                <a:gd name="T17" fmla="*/ 471 h 478"/>
                <a:gd name="T18" fmla="*/ 240 w 176"/>
                <a:gd name="T19" fmla="*/ 477 h 478"/>
                <a:gd name="T20" fmla="*/ 221 w 176"/>
                <a:gd name="T21" fmla="*/ 481 h 478"/>
                <a:gd name="T22" fmla="*/ 186 w 176"/>
                <a:gd name="T23" fmla="*/ 486 h 478"/>
                <a:gd name="T24" fmla="*/ 153 w 176"/>
                <a:gd name="T25" fmla="*/ 488 h 478"/>
                <a:gd name="T26" fmla="*/ 119 w 176"/>
                <a:gd name="T27" fmla="*/ 489 h 478"/>
                <a:gd name="T28" fmla="*/ 91 w 176"/>
                <a:gd name="T29" fmla="*/ 488 h 478"/>
                <a:gd name="T30" fmla="*/ 62 w 176"/>
                <a:gd name="T31" fmla="*/ 484 h 478"/>
                <a:gd name="T32" fmla="*/ 38 w 176"/>
                <a:gd name="T33" fmla="*/ 478 h 478"/>
                <a:gd name="T34" fmla="*/ 19 w 176"/>
                <a:gd name="T35" fmla="*/ 471 h 478"/>
                <a:gd name="T36" fmla="*/ 4 w 176"/>
                <a:gd name="T37" fmla="*/ 461 h 478"/>
                <a:gd name="T38" fmla="*/ 2 w 176"/>
                <a:gd name="T39" fmla="*/ 455 h 478"/>
                <a:gd name="T40" fmla="*/ 0 w 176"/>
                <a:gd name="T41" fmla="*/ 445 h 478"/>
                <a:gd name="T42" fmla="*/ 2 w 176"/>
                <a:gd name="T43" fmla="*/ 434 h 478"/>
                <a:gd name="T44" fmla="*/ 15 w 176"/>
                <a:gd name="T45" fmla="*/ 422 h 478"/>
                <a:gd name="T46" fmla="*/ 31 w 176"/>
                <a:gd name="T47" fmla="*/ 411 h 478"/>
                <a:gd name="T48" fmla="*/ 54 w 176"/>
                <a:gd name="T49" fmla="*/ 399 h 478"/>
                <a:gd name="T50" fmla="*/ 81 w 176"/>
                <a:gd name="T51" fmla="*/ 391 h 478"/>
                <a:gd name="T52" fmla="*/ 111 w 176"/>
                <a:gd name="T53" fmla="*/ 383 h 478"/>
                <a:gd name="T54" fmla="*/ 148 w 176"/>
                <a:gd name="T55" fmla="*/ 376 h 478"/>
                <a:gd name="T56" fmla="*/ 175 w 176"/>
                <a:gd name="T57" fmla="*/ 373 h 478"/>
                <a:gd name="T58" fmla="*/ 209 w 176"/>
                <a:gd name="T59" fmla="*/ 369 h 478"/>
                <a:gd name="T60" fmla="*/ 242 w 176"/>
                <a:gd name="T61" fmla="*/ 367 h 478"/>
                <a:gd name="T62" fmla="*/ 297 w 176"/>
                <a:gd name="T63" fmla="*/ 379 h 478"/>
                <a:gd name="T64" fmla="*/ 263 w 176"/>
                <a:gd name="T65" fmla="*/ 389 h 478"/>
                <a:gd name="T66" fmla="*/ 247 w 176"/>
                <a:gd name="T67" fmla="*/ 389 h 478"/>
                <a:gd name="T68" fmla="*/ 212 w 176"/>
                <a:gd name="T69" fmla="*/ 392 h 478"/>
                <a:gd name="T70" fmla="*/ 188 w 176"/>
                <a:gd name="T71" fmla="*/ 396 h 478"/>
                <a:gd name="T72" fmla="*/ 153 w 176"/>
                <a:gd name="T73" fmla="*/ 404 h 478"/>
                <a:gd name="T74" fmla="*/ 129 w 176"/>
                <a:gd name="T75" fmla="*/ 410 h 478"/>
                <a:gd name="T76" fmla="*/ 105 w 176"/>
                <a:gd name="T77" fmla="*/ 416 h 478"/>
                <a:gd name="T78" fmla="*/ 84 w 176"/>
                <a:gd name="T79" fmla="*/ 423 h 478"/>
                <a:gd name="T80" fmla="*/ 64 w 176"/>
                <a:gd name="T81" fmla="*/ 432 h 478"/>
                <a:gd name="T82" fmla="*/ 38 w 176"/>
                <a:gd name="T83" fmla="*/ 448 h 478"/>
                <a:gd name="T84" fmla="*/ 35 w 176"/>
                <a:gd name="T85" fmla="*/ 458 h 478"/>
                <a:gd name="T86" fmla="*/ 49 w 176"/>
                <a:gd name="T87" fmla="*/ 468 h 478"/>
                <a:gd name="T88" fmla="*/ 71 w 176"/>
                <a:gd name="T89" fmla="*/ 471 h 478"/>
                <a:gd name="T90" fmla="*/ 91 w 176"/>
                <a:gd name="T91" fmla="*/ 471 h 478"/>
                <a:gd name="T92" fmla="*/ 116 w 176"/>
                <a:gd name="T93" fmla="*/ 469 h 478"/>
                <a:gd name="T94" fmla="*/ 153 w 176"/>
                <a:gd name="T95" fmla="*/ 464 h 478"/>
                <a:gd name="T96" fmla="*/ 188 w 176"/>
                <a:gd name="T97" fmla="*/ 457 h 478"/>
                <a:gd name="T98" fmla="*/ 212 w 176"/>
                <a:gd name="T99" fmla="*/ 451 h 478"/>
                <a:gd name="T100" fmla="*/ 240 w 176"/>
                <a:gd name="T101" fmla="*/ 442 h 478"/>
                <a:gd name="T102" fmla="*/ 263 w 176"/>
                <a:gd name="T103" fmla="*/ 432 h 478"/>
                <a:gd name="T104" fmla="*/ 278 w 176"/>
                <a:gd name="T105" fmla="*/ 425 h 478"/>
                <a:gd name="T106" fmla="*/ 291 w 176"/>
                <a:gd name="T107" fmla="*/ 417 h 478"/>
                <a:gd name="T108" fmla="*/ 303 w 176"/>
                <a:gd name="T109" fmla="*/ 406 h 478"/>
                <a:gd name="T110" fmla="*/ 294 w 176"/>
                <a:gd name="T111" fmla="*/ 395 h 478"/>
                <a:gd name="T112" fmla="*/ 297 w 176"/>
                <a:gd name="T113" fmla="*/ 379 h 4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6" h="478">
                  <a:moveTo>
                    <a:pt x="151" y="367"/>
                  </a:moveTo>
                  <a:lnTo>
                    <a:pt x="155" y="370"/>
                  </a:lnTo>
                  <a:lnTo>
                    <a:pt x="154" y="0"/>
                  </a:lnTo>
                  <a:lnTo>
                    <a:pt x="175" y="0"/>
                  </a:lnTo>
                  <a:lnTo>
                    <a:pt x="174" y="336"/>
                  </a:lnTo>
                  <a:lnTo>
                    <a:pt x="175" y="402"/>
                  </a:lnTo>
                  <a:lnTo>
                    <a:pt x="175" y="407"/>
                  </a:lnTo>
                  <a:lnTo>
                    <a:pt x="174" y="411"/>
                  </a:lnTo>
                  <a:lnTo>
                    <a:pt x="172" y="417"/>
                  </a:lnTo>
                  <a:lnTo>
                    <a:pt x="170" y="422"/>
                  </a:lnTo>
                  <a:lnTo>
                    <a:pt x="167" y="427"/>
                  </a:lnTo>
                  <a:lnTo>
                    <a:pt x="164" y="432"/>
                  </a:lnTo>
                  <a:lnTo>
                    <a:pt x="160" y="437"/>
                  </a:lnTo>
                  <a:lnTo>
                    <a:pt x="154" y="443"/>
                  </a:lnTo>
                  <a:lnTo>
                    <a:pt x="148" y="448"/>
                  </a:lnTo>
                  <a:lnTo>
                    <a:pt x="142" y="452"/>
                  </a:lnTo>
                  <a:lnTo>
                    <a:pt x="137" y="456"/>
                  </a:lnTo>
                  <a:lnTo>
                    <a:pt x="132" y="459"/>
                  </a:lnTo>
                  <a:lnTo>
                    <a:pt x="127" y="462"/>
                  </a:lnTo>
                  <a:lnTo>
                    <a:pt x="122" y="465"/>
                  </a:lnTo>
                  <a:lnTo>
                    <a:pt x="116" y="467"/>
                  </a:lnTo>
                  <a:lnTo>
                    <a:pt x="112" y="469"/>
                  </a:lnTo>
                  <a:lnTo>
                    <a:pt x="103" y="471"/>
                  </a:lnTo>
                  <a:lnTo>
                    <a:pt x="94" y="474"/>
                  </a:lnTo>
                  <a:lnTo>
                    <a:pt x="86" y="475"/>
                  </a:lnTo>
                  <a:lnTo>
                    <a:pt x="78" y="476"/>
                  </a:lnTo>
                  <a:lnTo>
                    <a:pt x="69" y="477"/>
                  </a:lnTo>
                  <a:lnTo>
                    <a:pt x="61" y="477"/>
                  </a:lnTo>
                  <a:lnTo>
                    <a:pt x="53" y="476"/>
                  </a:lnTo>
                  <a:lnTo>
                    <a:pt x="46" y="476"/>
                  </a:lnTo>
                  <a:lnTo>
                    <a:pt x="38" y="474"/>
                  </a:lnTo>
                  <a:lnTo>
                    <a:pt x="31" y="472"/>
                  </a:lnTo>
                  <a:lnTo>
                    <a:pt x="25" y="469"/>
                  </a:lnTo>
                  <a:lnTo>
                    <a:pt x="19" y="466"/>
                  </a:lnTo>
                  <a:lnTo>
                    <a:pt x="14" y="463"/>
                  </a:lnTo>
                  <a:lnTo>
                    <a:pt x="10" y="459"/>
                  </a:lnTo>
                  <a:lnTo>
                    <a:pt x="7" y="454"/>
                  </a:lnTo>
                  <a:lnTo>
                    <a:pt x="4" y="449"/>
                  </a:lnTo>
                  <a:lnTo>
                    <a:pt x="3" y="446"/>
                  </a:lnTo>
                  <a:lnTo>
                    <a:pt x="2" y="443"/>
                  </a:lnTo>
                  <a:lnTo>
                    <a:pt x="1" y="439"/>
                  </a:lnTo>
                  <a:lnTo>
                    <a:pt x="0" y="433"/>
                  </a:lnTo>
                  <a:lnTo>
                    <a:pt x="1" y="427"/>
                  </a:lnTo>
                  <a:lnTo>
                    <a:pt x="2" y="422"/>
                  </a:lnTo>
                  <a:lnTo>
                    <a:pt x="4" y="416"/>
                  </a:lnTo>
                  <a:lnTo>
                    <a:pt x="8" y="410"/>
                  </a:lnTo>
                  <a:lnTo>
                    <a:pt x="11" y="404"/>
                  </a:lnTo>
                  <a:lnTo>
                    <a:pt x="16" y="399"/>
                  </a:lnTo>
                  <a:lnTo>
                    <a:pt x="21" y="393"/>
                  </a:lnTo>
                  <a:lnTo>
                    <a:pt x="27" y="387"/>
                  </a:lnTo>
                  <a:lnTo>
                    <a:pt x="34" y="383"/>
                  </a:lnTo>
                  <a:lnTo>
                    <a:pt x="41" y="379"/>
                  </a:lnTo>
                  <a:lnTo>
                    <a:pt x="48" y="375"/>
                  </a:lnTo>
                  <a:lnTo>
                    <a:pt x="56" y="371"/>
                  </a:lnTo>
                  <a:lnTo>
                    <a:pt x="64" y="368"/>
                  </a:lnTo>
                  <a:lnTo>
                    <a:pt x="75" y="364"/>
                  </a:lnTo>
                  <a:lnTo>
                    <a:pt x="81" y="362"/>
                  </a:lnTo>
                  <a:lnTo>
                    <a:pt x="88" y="361"/>
                  </a:lnTo>
                  <a:lnTo>
                    <a:pt x="98" y="359"/>
                  </a:lnTo>
                  <a:lnTo>
                    <a:pt x="106" y="358"/>
                  </a:lnTo>
                  <a:lnTo>
                    <a:pt x="115" y="357"/>
                  </a:lnTo>
                  <a:lnTo>
                    <a:pt x="123" y="357"/>
                  </a:lnTo>
                  <a:lnTo>
                    <a:pt x="131" y="359"/>
                  </a:lnTo>
                  <a:lnTo>
                    <a:pt x="151" y="367"/>
                  </a:lnTo>
                  <a:lnTo>
                    <a:pt x="144" y="378"/>
                  </a:lnTo>
                  <a:lnTo>
                    <a:pt x="134" y="377"/>
                  </a:lnTo>
                  <a:lnTo>
                    <a:pt x="125" y="377"/>
                  </a:lnTo>
                  <a:lnTo>
                    <a:pt x="112" y="379"/>
                  </a:lnTo>
                  <a:lnTo>
                    <a:pt x="108" y="380"/>
                  </a:lnTo>
                  <a:lnTo>
                    <a:pt x="102" y="382"/>
                  </a:lnTo>
                  <a:lnTo>
                    <a:pt x="96" y="384"/>
                  </a:lnTo>
                  <a:lnTo>
                    <a:pt x="90" y="387"/>
                  </a:lnTo>
                  <a:lnTo>
                    <a:pt x="78" y="392"/>
                  </a:lnTo>
                  <a:lnTo>
                    <a:pt x="71" y="395"/>
                  </a:lnTo>
                  <a:lnTo>
                    <a:pt x="65" y="398"/>
                  </a:lnTo>
                  <a:lnTo>
                    <a:pt x="60" y="401"/>
                  </a:lnTo>
                  <a:lnTo>
                    <a:pt x="54" y="404"/>
                  </a:lnTo>
                  <a:lnTo>
                    <a:pt x="47" y="408"/>
                  </a:lnTo>
                  <a:lnTo>
                    <a:pt x="43" y="411"/>
                  </a:lnTo>
                  <a:lnTo>
                    <a:pt x="38" y="415"/>
                  </a:lnTo>
                  <a:lnTo>
                    <a:pt x="33" y="420"/>
                  </a:lnTo>
                  <a:lnTo>
                    <a:pt x="23" y="429"/>
                  </a:lnTo>
                  <a:lnTo>
                    <a:pt x="19" y="436"/>
                  </a:lnTo>
                  <a:lnTo>
                    <a:pt x="18" y="441"/>
                  </a:lnTo>
                  <a:lnTo>
                    <a:pt x="18" y="446"/>
                  </a:lnTo>
                  <a:lnTo>
                    <a:pt x="19" y="450"/>
                  </a:lnTo>
                  <a:lnTo>
                    <a:pt x="25" y="456"/>
                  </a:lnTo>
                  <a:lnTo>
                    <a:pt x="31" y="458"/>
                  </a:lnTo>
                  <a:lnTo>
                    <a:pt x="36" y="459"/>
                  </a:lnTo>
                  <a:lnTo>
                    <a:pt x="41" y="460"/>
                  </a:lnTo>
                  <a:lnTo>
                    <a:pt x="46" y="459"/>
                  </a:lnTo>
                  <a:lnTo>
                    <a:pt x="52" y="459"/>
                  </a:lnTo>
                  <a:lnTo>
                    <a:pt x="59" y="457"/>
                  </a:lnTo>
                  <a:lnTo>
                    <a:pt x="68" y="454"/>
                  </a:lnTo>
                  <a:lnTo>
                    <a:pt x="78" y="452"/>
                  </a:lnTo>
                  <a:lnTo>
                    <a:pt x="87" y="448"/>
                  </a:lnTo>
                  <a:lnTo>
                    <a:pt x="96" y="445"/>
                  </a:lnTo>
                  <a:lnTo>
                    <a:pt x="103" y="442"/>
                  </a:lnTo>
                  <a:lnTo>
                    <a:pt x="108" y="439"/>
                  </a:lnTo>
                  <a:lnTo>
                    <a:pt x="116" y="435"/>
                  </a:lnTo>
                  <a:lnTo>
                    <a:pt x="122" y="430"/>
                  </a:lnTo>
                  <a:lnTo>
                    <a:pt x="129" y="424"/>
                  </a:lnTo>
                  <a:lnTo>
                    <a:pt x="134" y="420"/>
                  </a:lnTo>
                  <a:lnTo>
                    <a:pt x="137" y="416"/>
                  </a:lnTo>
                  <a:lnTo>
                    <a:pt x="141" y="413"/>
                  </a:lnTo>
                  <a:lnTo>
                    <a:pt x="144" y="409"/>
                  </a:lnTo>
                  <a:lnTo>
                    <a:pt x="147" y="405"/>
                  </a:lnTo>
                  <a:lnTo>
                    <a:pt x="151" y="400"/>
                  </a:lnTo>
                  <a:lnTo>
                    <a:pt x="154" y="394"/>
                  </a:lnTo>
                  <a:lnTo>
                    <a:pt x="152" y="387"/>
                  </a:lnTo>
                  <a:lnTo>
                    <a:pt x="150" y="383"/>
                  </a:lnTo>
                  <a:lnTo>
                    <a:pt x="144" y="378"/>
                  </a:lnTo>
                  <a:lnTo>
                    <a:pt x="151" y="36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19" name="Freeform 98"/>
            <p:cNvSpPr>
              <a:spLocks/>
            </p:cNvSpPr>
            <p:nvPr/>
          </p:nvSpPr>
          <p:spPr bwMode="auto">
            <a:xfrm>
              <a:off x="2308333" y="2237198"/>
              <a:ext cx="312738" cy="762000"/>
            </a:xfrm>
            <a:custGeom>
              <a:avLst/>
              <a:gdLst>
                <a:gd name="T0" fmla="*/ 304 w 176"/>
                <a:gd name="T1" fmla="*/ 382 h 478"/>
                <a:gd name="T2" fmla="*/ 344 w 176"/>
                <a:gd name="T3" fmla="*/ 0 h 478"/>
                <a:gd name="T4" fmla="*/ 344 w 176"/>
                <a:gd name="T5" fmla="*/ 414 h 478"/>
                <a:gd name="T6" fmla="*/ 343 w 176"/>
                <a:gd name="T7" fmla="*/ 423 h 478"/>
                <a:gd name="T8" fmla="*/ 334 w 176"/>
                <a:gd name="T9" fmla="*/ 434 h 478"/>
                <a:gd name="T10" fmla="*/ 325 w 176"/>
                <a:gd name="T11" fmla="*/ 444 h 478"/>
                <a:gd name="T12" fmla="*/ 303 w 176"/>
                <a:gd name="T13" fmla="*/ 455 h 478"/>
                <a:gd name="T14" fmla="*/ 280 w 176"/>
                <a:gd name="T15" fmla="*/ 464 h 478"/>
                <a:gd name="T16" fmla="*/ 261 w 176"/>
                <a:gd name="T17" fmla="*/ 471 h 478"/>
                <a:gd name="T18" fmla="*/ 240 w 176"/>
                <a:gd name="T19" fmla="*/ 477 h 478"/>
                <a:gd name="T20" fmla="*/ 221 w 176"/>
                <a:gd name="T21" fmla="*/ 481 h 478"/>
                <a:gd name="T22" fmla="*/ 186 w 176"/>
                <a:gd name="T23" fmla="*/ 486 h 478"/>
                <a:gd name="T24" fmla="*/ 153 w 176"/>
                <a:gd name="T25" fmla="*/ 488 h 478"/>
                <a:gd name="T26" fmla="*/ 119 w 176"/>
                <a:gd name="T27" fmla="*/ 489 h 478"/>
                <a:gd name="T28" fmla="*/ 91 w 176"/>
                <a:gd name="T29" fmla="*/ 488 h 478"/>
                <a:gd name="T30" fmla="*/ 62 w 176"/>
                <a:gd name="T31" fmla="*/ 484 h 478"/>
                <a:gd name="T32" fmla="*/ 38 w 176"/>
                <a:gd name="T33" fmla="*/ 478 h 478"/>
                <a:gd name="T34" fmla="*/ 19 w 176"/>
                <a:gd name="T35" fmla="*/ 471 h 478"/>
                <a:gd name="T36" fmla="*/ 4 w 176"/>
                <a:gd name="T37" fmla="*/ 461 h 478"/>
                <a:gd name="T38" fmla="*/ 2 w 176"/>
                <a:gd name="T39" fmla="*/ 455 h 478"/>
                <a:gd name="T40" fmla="*/ 0 w 176"/>
                <a:gd name="T41" fmla="*/ 445 h 478"/>
                <a:gd name="T42" fmla="*/ 2 w 176"/>
                <a:gd name="T43" fmla="*/ 434 h 478"/>
                <a:gd name="T44" fmla="*/ 15 w 176"/>
                <a:gd name="T45" fmla="*/ 422 h 478"/>
                <a:gd name="T46" fmla="*/ 31 w 176"/>
                <a:gd name="T47" fmla="*/ 411 h 478"/>
                <a:gd name="T48" fmla="*/ 54 w 176"/>
                <a:gd name="T49" fmla="*/ 399 h 478"/>
                <a:gd name="T50" fmla="*/ 81 w 176"/>
                <a:gd name="T51" fmla="*/ 391 h 478"/>
                <a:gd name="T52" fmla="*/ 111 w 176"/>
                <a:gd name="T53" fmla="*/ 383 h 478"/>
                <a:gd name="T54" fmla="*/ 148 w 176"/>
                <a:gd name="T55" fmla="*/ 376 h 478"/>
                <a:gd name="T56" fmla="*/ 175 w 176"/>
                <a:gd name="T57" fmla="*/ 373 h 478"/>
                <a:gd name="T58" fmla="*/ 209 w 176"/>
                <a:gd name="T59" fmla="*/ 369 h 478"/>
                <a:gd name="T60" fmla="*/ 242 w 176"/>
                <a:gd name="T61" fmla="*/ 367 h 478"/>
                <a:gd name="T62" fmla="*/ 297 w 176"/>
                <a:gd name="T63" fmla="*/ 379 h 478"/>
                <a:gd name="T64" fmla="*/ 263 w 176"/>
                <a:gd name="T65" fmla="*/ 389 h 478"/>
                <a:gd name="T66" fmla="*/ 247 w 176"/>
                <a:gd name="T67" fmla="*/ 389 h 478"/>
                <a:gd name="T68" fmla="*/ 212 w 176"/>
                <a:gd name="T69" fmla="*/ 392 h 478"/>
                <a:gd name="T70" fmla="*/ 188 w 176"/>
                <a:gd name="T71" fmla="*/ 396 h 478"/>
                <a:gd name="T72" fmla="*/ 153 w 176"/>
                <a:gd name="T73" fmla="*/ 404 h 478"/>
                <a:gd name="T74" fmla="*/ 129 w 176"/>
                <a:gd name="T75" fmla="*/ 410 h 478"/>
                <a:gd name="T76" fmla="*/ 105 w 176"/>
                <a:gd name="T77" fmla="*/ 416 h 478"/>
                <a:gd name="T78" fmla="*/ 84 w 176"/>
                <a:gd name="T79" fmla="*/ 423 h 478"/>
                <a:gd name="T80" fmla="*/ 64 w 176"/>
                <a:gd name="T81" fmla="*/ 432 h 478"/>
                <a:gd name="T82" fmla="*/ 38 w 176"/>
                <a:gd name="T83" fmla="*/ 448 h 478"/>
                <a:gd name="T84" fmla="*/ 35 w 176"/>
                <a:gd name="T85" fmla="*/ 458 h 478"/>
                <a:gd name="T86" fmla="*/ 49 w 176"/>
                <a:gd name="T87" fmla="*/ 468 h 478"/>
                <a:gd name="T88" fmla="*/ 71 w 176"/>
                <a:gd name="T89" fmla="*/ 471 h 478"/>
                <a:gd name="T90" fmla="*/ 91 w 176"/>
                <a:gd name="T91" fmla="*/ 471 h 478"/>
                <a:gd name="T92" fmla="*/ 116 w 176"/>
                <a:gd name="T93" fmla="*/ 469 h 478"/>
                <a:gd name="T94" fmla="*/ 153 w 176"/>
                <a:gd name="T95" fmla="*/ 464 h 478"/>
                <a:gd name="T96" fmla="*/ 188 w 176"/>
                <a:gd name="T97" fmla="*/ 457 h 478"/>
                <a:gd name="T98" fmla="*/ 212 w 176"/>
                <a:gd name="T99" fmla="*/ 451 h 478"/>
                <a:gd name="T100" fmla="*/ 240 w 176"/>
                <a:gd name="T101" fmla="*/ 442 h 478"/>
                <a:gd name="T102" fmla="*/ 263 w 176"/>
                <a:gd name="T103" fmla="*/ 432 h 478"/>
                <a:gd name="T104" fmla="*/ 278 w 176"/>
                <a:gd name="T105" fmla="*/ 425 h 478"/>
                <a:gd name="T106" fmla="*/ 291 w 176"/>
                <a:gd name="T107" fmla="*/ 417 h 478"/>
                <a:gd name="T108" fmla="*/ 303 w 176"/>
                <a:gd name="T109" fmla="*/ 406 h 478"/>
                <a:gd name="T110" fmla="*/ 294 w 176"/>
                <a:gd name="T111" fmla="*/ 395 h 478"/>
                <a:gd name="T112" fmla="*/ 297 w 176"/>
                <a:gd name="T113" fmla="*/ 379 h 4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76" h="478">
                  <a:moveTo>
                    <a:pt x="151" y="367"/>
                  </a:moveTo>
                  <a:lnTo>
                    <a:pt x="155" y="370"/>
                  </a:lnTo>
                  <a:lnTo>
                    <a:pt x="154" y="0"/>
                  </a:lnTo>
                  <a:lnTo>
                    <a:pt x="175" y="0"/>
                  </a:lnTo>
                  <a:lnTo>
                    <a:pt x="174" y="336"/>
                  </a:lnTo>
                  <a:lnTo>
                    <a:pt x="175" y="402"/>
                  </a:lnTo>
                  <a:lnTo>
                    <a:pt x="175" y="407"/>
                  </a:lnTo>
                  <a:lnTo>
                    <a:pt x="174" y="411"/>
                  </a:lnTo>
                  <a:lnTo>
                    <a:pt x="172" y="417"/>
                  </a:lnTo>
                  <a:lnTo>
                    <a:pt x="170" y="422"/>
                  </a:lnTo>
                  <a:lnTo>
                    <a:pt x="167" y="427"/>
                  </a:lnTo>
                  <a:lnTo>
                    <a:pt x="164" y="432"/>
                  </a:lnTo>
                  <a:lnTo>
                    <a:pt x="160" y="437"/>
                  </a:lnTo>
                  <a:lnTo>
                    <a:pt x="154" y="443"/>
                  </a:lnTo>
                  <a:lnTo>
                    <a:pt x="148" y="448"/>
                  </a:lnTo>
                  <a:lnTo>
                    <a:pt x="142" y="452"/>
                  </a:lnTo>
                  <a:lnTo>
                    <a:pt x="137" y="456"/>
                  </a:lnTo>
                  <a:lnTo>
                    <a:pt x="132" y="459"/>
                  </a:lnTo>
                  <a:lnTo>
                    <a:pt x="127" y="462"/>
                  </a:lnTo>
                  <a:lnTo>
                    <a:pt x="122" y="465"/>
                  </a:lnTo>
                  <a:lnTo>
                    <a:pt x="116" y="467"/>
                  </a:lnTo>
                  <a:lnTo>
                    <a:pt x="112" y="469"/>
                  </a:lnTo>
                  <a:lnTo>
                    <a:pt x="103" y="471"/>
                  </a:lnTo>
                  <a:lnTo>
                    <a:pt x="94" y="474"/>
                  </a:lnTo>
                  <a:lnTo>
                    <a:pt x="86" y="475"/>
                  </a:lnTo>
                  <a:lnTo>
                    <a:pt x="78" y="476"/>
                  </a:lnTo>
                  <a:lnTo>
                    <a:pt x="69" y="477"/>
                  </a:lnTo>
                  <a:lnTo>
                    <a:pt x="61" y="477"/>
                  </a:lnTo>
                  <a:lnTo>
                    <a:pt x="53" y="476"/>
                  </a:lnTo>
                  <a:lnTo>
                    <a:pt x="46" y="476"/>
                  </a:lnTo>
                  <a:lnTo>
                    <a:pt x="38" y="474"/>
                  </a:lnTo>
                  <a:lnTo>
                    <a:pt x="31" y="472"/>
                  </a:lnTo>
                  <a:lnTo>
                    <a:pt x="25" y="469"/>
                  </a:lnTo>
                  <a:lnTo>
                    <a:pt x="19" y="466"/>
                  </a:lnTo>
                  <a:lnTo>
                    <a:pt x="14" y="463"/>
                  </a:lnTo>
                  <a:lnTo>
                    <a:pt x="10" y="459"/>
                  </a:lnTo>
                  <a:lnTo>
                    <a:pt x="7" y="454"/>
                  </a:lnTo>
                  <a:lnTo>
                    <a:pt x="4" y="449"/>
                  </a:lnTo>
                  <a:lnTo>
                    <a:pt x="3" y="446"/>
                  </a:lnTo>
                  <a:lnTo>
                    <a:pt x="2" y="443"/>
                  </a:lnTo>
                  <a:lnTo>
                    <a:pt x="1" y="439"/>
                  </a:lnTo>
                  <a:lnTo>
                    <a:pt x="0" y="433"/>
                  </a:lnTo>
                  <a:lnTo>
                    <a:pt x="1" y="427"/>
                  </a:lnTo>
                  <a:lnTo>
                    <a:pt x="2" y="422"/>
                  </a:lnTo>
                  <a:lnTo>
                    <a:pt x="4" y="416"/>
                  </a:lnTo>
                  <a:lnTo>
                    <a:pt x="8" y="410"/>
                  </a:lnTo>
                  <a:lnTo>
                    <a:pt x="11" y="404"/>
                  </a:lnTo>
                  <a:lnTo>
                    <a:pt x="16" y="399"/>
                  </a:lnTo>
                  <a:lnTo>
                    <a:pt x="21" y="393"/>
                  </a:lnTo>
                  <a:lnTo>
                    <a:pt x="27" y="387"/>
                  </a:lnTo>
                  <a:lnTo>
                    <a:pt x="34" y="383"/>
                  </a:lnTo>
                  <a:lnTo>
                    <a:pt x="41" y="379"/>
                  </a:lnTo>
                  <a:lnTo>
                    <a:pt x="48" y="375"/>
                  </a:lnTo>
                  <a:lnTo>
                    <a:pt x="56" y="371"/>
                  </a:lnTo>
                  <a:lnTo>
                    <a:pt x="64" y="368"/>
                  </a:lnTo>
                  <a:lnTo>
                    <a:pt x="75" y="364"/>
                  </a:lnTo>
                  <a:lnTo>
                    <a:pt x="81" y="362"/>
                  </a:lnTo>
                  <a:lnTo>
                    <a:pt x="88" y="361"/>
                  </a:lnTo>
                  <a:lnTo>
                    <a:pt x="98" y="359"/>
                  </a:lnTo>
                  <a:lnTo>
                    <a:pt x="106" y="358"/>
                  </a:lnTo>
                  <a:lnTo>
                    <a:pt x="115" y="357"/>
                  </a:lnTo>
                  <a:lnTo>
                    <a:pt x="123" y="357"/>
                  </a:lnTo>
                  <a:lnTo>
                    <a:pt x="131" y="359"/>
                  </a:lnTo>
                  <a:lnTo>
                    <a:pt x="151" y="367"/>
                  </a:lnTo>
                  <a:lnTo>
                    <a:pt x="144" y="378"/>
                  </a:lnTo>
                  <a:lnTo>
                    <a:pt x="134" y="377"/>
                  </a:lnTo>
                  <a:lnTo>
                    <a:pt x="125" y="377"/>
                  </a:lnTo>
                  <a:lnTo>
                    <a:pt x="112" y="379"/>
                  </a:lnTo>
                  <a:lnTo>
                    <a:pt x="108" y="380"/>
                  </a:lnTo>
                  <a:lnTo>
                    <a:pt x="102" y="382"/>
                  </a:lnTo>
                  <a:lnTo>
                    <a:pt x="96" y="384"/>
                  </a:lnTo>
                  <a:lnTo>
                    <a:pt x="90" y="387"/>
                  </a:lnTo>
                  <a:lnTo>
                    <a:pt x="78" y="392"/>
                  </a:lnTo>
                  <a:lnTo>
                    <a:pt x="71" y="395"/>
                  </a:lnTo>
                  <a:lnTo>
                    <a:pt x="65" y="398"/>
                  </a:lnTo>
                  <a:lnTo>
                    <a:pt x="60" y="401"/>
                  </a:lnTo>
                  <a:lnTo>
                    <a:pt x="54" y="404"/>
                  </a:lnTo>
                  <a:lnTo>
                    <a:pt x="47" y="408"/>
                  </a:lnTo>
                  <a:lnTo>
                    <a:pt x="43" y="411"/>
                  </a:lnTo>
                  <a:lnTo>
                    <a:pt x="38" y="415"/>
                  </a:lnTo>
                  <a:lnTo>
                    <a:pt x="33" y="420"/>
                  </a:lnTo>
                  <a:lnTo>
                    <a:pt x="23" y="429"/>
                  </a:lnTo>
                  <a:lnTo>
                    <a:pt x="19" y="436"/>
                  </a:lnTo>
                  <a:lnTo>
                    <a:pt x="18" y="441"/>
                  </a:lnTo>
                  <a:lnTo>
                    <a:pt x="18" y="446"/>
                  </a:lnTo>
                  <a:lnTo>
                    <a:pt x="19" y="450"/>
                  </a:lnTo>
                  <a:lnTo>
                    <a:pt x="25" y="456"/>
                  </a:lnTo>
                  <a:lnTo>
                    <a:pt x="31" y="458"/>
                  </a:lnTo>
                  <a:lnTo>
                    <a:pt x="36" y="459"/>
                  </a:lnTo>
                  <a:lnTo>
                    <a:pt x="41" y="460"/>
                  </a:lnTo>
                  <a:lnTo>
                    <a:pt x="46" y="459"/>
                  </a:lnTo>
                  <a:lnTo>
                    <a:pt x="52" y="459"/>
                  </a:lnTo>
                  <a:lnTo>
                    <a:pt x="59" y="457"/>
                  </a:lnTo>
                  <a:lnTo>
                    <a:pt x="68" y="454"/>
                  </a:lnTo>
                  <a:lnTo>
                    <a:pt x="78" y="452"/>
                  </a:lnTo>
                  <a:lnTo>
                    <a:pt x="87" y="448"/>
                  </a:lnTo>
                  <a:lnTo>
                    <a:pt x="96" y="445"/>
                  </a:lnTo>
                  <a:lnTo>
                    <a:pt x="103" y="442"/>
                  </a:lnTo>
                  <a:lnTo>
                    <a:pt x="108" y="439"/>
                  </a:lnTo>
                  <a:lnTo>
                    <a:pt x="116" y="435"/>
                  </a:lnTo>
                  <a:lnTo>
                    <a:pt x="122" y="430"/>
                  </a:lnTo>
                  <a:lnTo>
                    <a:pt x="129" y="424"/>
                  </a:lnTo>
                  <a:lnTo>
                    <a:pt x="134" y="420"/>
                  </a:lnTo>
                  <a:lnTo>
                    <a:pt x="137" y="416"/>
                  </a:lnTo>
                  <a:lnTo>
                    <a:pt x="141" y="413"/>
                  </a:lnTo>
                  <a:lnTo>
                    <a:pt x="144" y="409"/>
                  </a:lnTo>
                  <a:lnTo>
                    <a:pt x="147" y="405"/>
                  </a:lnTo>
                  <a:lnTo>
                    <a:pt x="151" y="400"/>
                  </a:lnTo>
                  <a:lnTo>
                    <a:pt x="154" y="394"/>
                  </a:lnTo>
                  <a:lnTo>
                    <a:pt x="152" y="387"/>
                  </a:lnTo>
                  <a:lnTo>
                    <a:pt x="150" y="383"/>
                  </a:lnTo>
                  <a:lnTo>
                    <a:pt x="144" y="378"/>
                  </a:lnTo>
                  <a:lnTo>
                    <a:pt x="151" y="36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0" name="Freeform 99"/>
            <p:cNvSpPr>
              <a:spLocks/>
            </p:cNvSpPr>
            <p:nvPr/>
          </p:nvSpPr>
          <p:spPr bwMode="auto">
            <a:xfrm rot="10800000">
              <a:off x="5585727" y="3235099"/>
              <a:ext cx="311150" cy="777875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11 w 175"/>
                <a:gd name="T7" fmla="*/ 56 h 489"/>
                <a:gd name="T8" fmla="*/ 21 w 175"/>
                <a:gd name="T9" fmla="*/ 45 h 489"/>
                <a:gd name="T10" fmla="*/ 39 w 175"/>
                <a:gd name="T11" fmla="*/ 35 h 489"/>
                <a:gd name="T12" fmla="*/ 65 w 175"/>
                <a:gd name="T13" fmla="*/ 25 h 489"/>
                <a:gd name="T14" fmla="*/ 86 w 175"/>
                <a:gd name="T15" fmla="*/ 18 h 489"/>
                <a:gd name="T16" fmla="*/ 104 w 175"/>
                <a:gd name="T17" fmla="*/ 14 h 489"/>
                <a:gd name="T18" fmla="*/ 127 w 175"/>
                <a:gd name="T19" fmla="*/ 9 h 489"/>
                <a:gd name="T20" fmla="*/ 160 w 175"/>
                <a:gd name="T21" fmla="*/ 4 h 489"/>
                <a:gd name="T22" fmla="*/ 195 w 175"/>
                <a:gd name="T23" fmla="*/ 1 h 489"/>
                <a:gd name="T24" fmla="*/ 232 w 175"/>
                <a:gd name="T25" fmla="*/ 0 h 489"/>
                <a:gd name="T26" fmla="*/ 259 w 175"/>
                <a:gd name="T27" fmla="*/ 2 h 489"/>
                <a:gd name="T28" fmla="*/ 283 w 175"/>
                <a:gd name="T29" fmla="*/ 6 h 489"/>
                <a:gd name="T30" fmla="*/ 309 w 175"/>
                <a:gd name="T31" fmla="*/ 11 h 489"/>
                <a:gd name="T32" fmla="*/ 326 w 175"/>
                <a:gd name="T33" fmla="*/ 19 h 489"/>
                <a:gd name="T34" fmla="*/ 338 w 175"/>
                <a:gd name="T35" fmla="*/ 28 h 489"/>
                <a:gd name="T36" fmla="*/ 342 w 175"/>
                <a:gd name="T37" fmla="*/ 33 h 489"/>
                <a:gd name="T38" fmla="*/ 343 w 175"/>
                <a:gd name="T39" fmla="*/ 45 h 489"/>
                <a:gd name="T40" fmla="*/ 342 w 175"/>
                <a:gd name="T41" fmla="*/ 56 h 489"/>
                <a:gd name="T42" fmla="*/ 332 w 175"/>
                <a:gd name="T43" fmla="*/ 67 h 489"/>
                <a:gd name="T44" fmla="*/ 314 w 175"/>
                <a:gd name="T45" fmla="*/ 79 h 489"/>
                <a:gd name="T46" fmla="*/ 291 w 175"/>
                <a:gd name="T47" fmla="*/ 89 h 489"/>
                <a:gd name="T48" fmla="*/ 265 w 175"/>
                <a:gd name="T49" fmla="*/ 99 h 489"/>
                <a:gd name="T50" fmla="*/ 236 w 175"/>
                <a:gd name="T51" fmla="*/ 107 h 489"/>
                <a:gd name="T52" fmla="*/ 200 w 175"/>
                <a:gd name="T53" fmla="*/ 113 h 489"/>
                <a:gd name="T54" fmla="*/ 166 w 175"/>
                <a:gd name="T55" fmla="*/ 117 h 489"/>
                <a:gd name="T56" fmla="*/ 137 w 175"/>
                <a:gd name="T57" fmla="*/ 119 h 489"/>
                <a:gd name="T58" fmla="*/ 104 w 175"/>
                <a:gd name="T59" fmla="*/ 118 h 489"/>
                <a:gd name="T60" fmla="*/ 73 w 175"/>
                <a:gd name="T61" fmla="*/ 115 h 489"/>
                <a:gd name="T62" fmla="*/ 55 w 175"/>
                <a:gd name="T63" fmla="*/ 112 h 489"/>
                <a:gd name="T64" fmla="*/ 39 w 175"/>
                <a:gd name="T65" fmla="*/ 108 h 489"/>
                <a:gd name="T66" fmla="*/ 0 w 175"/>
                <a:gd name="T67" fmla="*/ 494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1" name="Freeform 100"/>
            <p:cNvSpPr>
              <a:spLocks/>
            </p:cNvSpPr>
            <p:nvPr/>
          </p:nvSpPr>
          <p:spPr bwMode="auto">
            <a:xfrm rot="10800000">
              <a:off x="7722501" y="3235100"/>
              <a:ext cx="311150" cy="777875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11 w 175"/>
                <a:gd name="T7" fmla="*/ 56 h 489"/>
                <a:gd name="T8" fmla="*/ 21 w 175"/>
                <a:gd name="T9" fmla="*/ 45 h 489"/>
                <a:gd name="T10" fmla="*/ 39 w 175"/>
                <a:gd name="T11" fmla="*/ 35 h 489"/>
                <a:gd name="T12" fmla="*/ 65 w 175"/>
                <a:gd name="T13" fmla="*/ 25 h 489"/>
                <a:gd name="T14" fmla="*/ 86 w 175"/>
                <a:gd name="T15" fmla="*/ 18 h 489"/>
                <a:gd name="T16" fmla="*/ 104 w 175"/>
                <a:gd name="T17" fmla="*/ 14 h 489"/>
                <a:gd name="T18" fmla="*/ 127 w 175"/>
                <a:gd name="T19" fmla="*/ 9 h 489"/>
                <a:gd name="T20" fmla="*/ 160 w 175"/>
                <a:gd name="T21" fmla="*/ 4 h 489"/>
                <a:gd name="T22" fmla="*/ 195 w 175"/>
                <a:gd name="T23" fmla="*/ 1 h 489"/>
                <a:gd name="T24" fmla="*/ 232 w 175"/>
                <a:gd name="T25" fmla="*/ 0 h 489"/>
                <a:gd name="T26" fmla="*/ 259 w 175"/>
                <a:gd name="T27" fmla="*/ 2 h 489"/>
                <a:gd name="T28" fmla="*/ 283 w 175"/>
                <a:gd name="T29" fmla="*/ 6 h 489"/>
                <a:gd name="T30" fmla="*/ 309 w 175"/>
                <a:gd name="T31" fmla="*/ 11 h 489"/>
                <a:gd name="T32" fmla="*/ 326 w 175"/>
                <a:gd name="T33" fmla="*/ 19 h 489"/>
                <a:gd name="T34" fmla="*/ 338 w 175"/>
                <a:gd name="T35" fmla="*/ 28 h 489"/>
                <a:gd name="T36" fmla="*/ 342 w 175"/>
                <a:gd name="T37" fmla="*/ 33 h 489"/>
                <a:gd name="T38" fmla="*/ 343 w 175"/>
                <a:gd name="T39" fmla="*/ 45 h 489"/>
                <a:gd name="T40" fmla="*/ 342 w 175"/>
                <a:gd name="T41" fmla="*/ 56 h 489"/>
                <a:gd name="T42" fmla="*/ 332 w 175"/>
                <a:gd name="T43" fmla="*/ 67 h 489"/>
                <a:gd name="T44" fmla="*/ 314 w 175"/>
                <a:gd name="T45" fmla="*/ 79 h 489"/>
                <a:gd name="T46" fmla="*/ 291 w 175"/>
                <a:gd name="T47" fmla="*/ 89 h 489"/>
                <a:gd name="T48" fmla="*/ 265 w 175"/>
                <a:gd name="T49" fmla="*/ 99 h 489"/>
                <a:gd name="T50" fmla="*/ 236 w 175"/>
                <a:gd name="T51" fmla="*/ 107 h 489"/>
                <a:gd name="T52" fmla="*/ 200 w 175"/>
                <a:gd name="T53" fmla="*/ 113 h 489"/>
                <a:gd name="T54" fmla="*/ 166 w 175"/>
                <a:gd name="T55" fmla="*/ 117 h 489"/>
                <a:gd name="T56" fmla="*/ 137 w 175"/>
                <a:gd name="T57" fmla="*/ 119 h 489"/>
                <a:gd name="T58" fmla="*/ 104 w 175"/>
                <a:gd name="T59" fmla="*/ 118 h 489"/>
                <a:gd name="T60" fmla="*/ 73 w 175"/>
                <a:gd name="T61" fmla="*/ 115 h 489"/>
                <a:gd name="T62" fmla="*/ 55 w 175"/>
                <a:gd name="T63" fmla="*/ 112 h 489"/>
                <a:gd name="T64" fmla="*/ 39 w 175"/>
                <a:gd name="T65" fmla="*/ 108 h 489"/>
                <a:gd name="T66" fmla="*/ 0 w 175"/>
                <a:gd name="T67" fmla="*/ 494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2" name="Freeform 101"/>
            <p:cNvSpPr>
              <a:spLocks/>
            </p:cNvSpPr>
            <p:nvPr/>
          </p:nvSpPr>
          <p:spPr bwMode="auto">
            <a:xfrm rot="10800000">
              <a:off x="3403708" y="3235098"/>
              <a:ext cx="311150" cy="777875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11 w 175"/>
                <a:gd name="T7" fmla="*/ 56 h 489"/>
                <a:gd name="T8" fmla="*/ 21 w 175"/>
                <a:gd name="T9" fmla="*/ 45 h 489"/>
                <a:gd name="T10" fmla="*/ 39 w 175"/>
                <a:gd name="T11" fmla="*/ 35 h 489"/>
                <a:gd name="T12" fmla="*/ 65 w 175"/>
                <a:gd name="T13" fmla="*/ 25 h 489"/>
                <a:gd name="T14" fmla="*/ 86 w 175"/>
                <a:gd name="T15" fmla="*/ 18 h 489"/>
                <a:gd name="T16" fmla="*/ 104 w 175"/>
                <a:gd name="T17" fmla="*/ 14 h 489"/>
                <a:gd name="T18" fmla="*/ 127 w 175"/>
                <a:gd name="T19" fmla="*/ 9 h 489"/>
                <a:gd name="T20" fmla="*/ 160 w 175"/>
                <a:gd name="T21" fmla="*/ 4 h 489"/>
                <a:gd name="T22" fmla="*/ 195 w 175"/>
                <a:gd name="T23" fmla="*/ 1 h 489"/>
                <a:gd name="T24" fmla="*/ 232 w 175"/>
                <a:gd name="T25" fmla="*/ 0 h 489"/>
                <a:gd name="T26" fmla="*/ 259 w 175"/>
                <a:gd name="T27" fmla="*/ 2 h 489"/>
                <a:gd name="T28" fmla="*/ 283 w 175"/>
                <a:gd name="T29" fmla="*/ 6 h 489"/>
                <a:gd name="T30" fmla="*/ 309 w 175"/>
                <a:gd name="T31" fmla="*/ 11 h 489"/>
                <a:gd name="T32" fmla="*/ 326 w 175"/>
                <a:gd name="T33" fmla="*/ 19 h 489"/>
                <a:gd name="T34" fmla="*/ 338 w 175"/>
                <a:gd name="T35" fmla="*/ 28 h 489"/>
                <a:gd name="T36" fmla="*/ 342 w 175"/>
                <a:gd name="T37" fmla="*/ 33 h 489"/>
                <a:gd name="T38" fmla="*/ 343 w 175"/>
                <a:gd name="T39" fmla="*/ 45 h 489"/>
                <a:gd name="T40" fmla="*/ 342 w 175"/>
                <a:gd name="T41" fmla="*/ 56 h 489"/>
                <a:gd name="T42" fmla="*/ 332 w 175"/>
                <a:gd name="T43" fmla="*/ 67 h 489"/>
                <a:gd name="T44" fmla="*/ 314 w 175"/>
                <a:gd name="T45" fmla="*/ 79 h 489"/>
                <a:gd name="T46" fmla="*/ 291 w 175"/>
                <a:gd name="T47" fmla="*/ 89 h 489"/>
                <a:gd name="T48" fmla="*/ 265 w 175"/>
                <a:gd name="T49" fmla="*/ 99 h 489"/>
                <a:gd name="T50" fmla="*/ 236 w 175"/>
                <a:gd name="T51" fmla="*/ 107 h 489"/>
                <a:gd name="T52" fmla="*/ 200 w 175"/>
                <a:gd name="T53" fmla="*/ 113 h 489"/>
                <a:gd name="T54" fmla="*/ 166 w 175"/>
                <a:gd name="T55" fmla="*/ 117 h 489"/>
                <a:gd name="T56" fmla="*/ 137 w 175"/>
                <a:gd name="T57" fmla="*/ 119 h 489"/>
                <a:gd name="T58" fmla="*/ 104 w 175"/>
                <a:gd name="T59" fmla="*/ 118 h 489"/>
                <a:gd name="T60" fmla="*/ 73 w 175"/>
                <a:gd name="T61" fmla="*/ 115 h 489"/>
                <a:gd name="T62" fmla="*/ 55 w 175"/>
                <a:gd name="T63" fmla="*/ 112 h 489"/>
                <a:gd name="T64" fmla="*/ 39 w 175"/>
                <a:gd name="T65" fmla="*/ 108 h 489"/>
                <a:gd name="T66" fmla="*/ 0 w 175"/>
                <a:gd name="T67" fmla="*/ 494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3" name="Freeform 102"/>
            <p:cNvSpPr>
              <a:spLocks/>
            </p:cNvSpPr>
            <p:nvPr/>
          </p:nvSpPr>
          <p:spPr bwMode="auto">
            <a:xfrm rot="10800000">
              <a:off x="1269536" y="3235098"/>
              <a:ext cx="311150" cy="777875"/>
            </a:xfrm>
            <a:custGeom>
              <a:avLst/>
              <a:gdLst>
                <a:gd name="T0" fmla="*/ 0 w 175"/>
                <a:gd name="T1" fmla="*/ 80 h 489"/>
                <a:gd name="T2" fmla="*/ 0 w 175"/>
                <a:gd name="T3" fmla="*/ 76 h 489"/>
                <a:gd name="T4" fmla="*/ 1 w 175"/>
                <a:gd name="T5" fmla="*/ 66 h 489"/>
                <a:gd name="T6" fmla="*/ 11 w 175"/>
                <a:gd name="T7" fmla="*/ 56 h 489"/>
                <a:gd name="T8" fmla="*/ 21 w 175"/>
                <a:gd name="T9" fmla="*/ 45 h 489"/>
                <a:gd name="T10" fmla="*/ 39 w 175"/>
                <a:gd name="T11" fmla="*/ 35 h 489"/>
                <a:gd name="T12" fmla="*/ 65 w 175"/>
                <a:gd name="T13" fmla="*/ 25 h 489"/>
                <a:gd name="T14" fmla="*/ 86 w 175"/>
                <a:gd name="T15" fmla="*/ 18 h 489"/>
                <a:gd name="T16" fmla="*/ 104 w 175"/>
                <a:gd name="T17" fmla="*/ 14 h 489"/>
                <a:gd name="T18" fmla="*/ 127 w 175"/>
                <a:gd name="T19" fmla="*/ 9 h 489"/>
                <a:gd name="T20" fmla="*/ 160 w 175"/>
                <a:gd name="T21" fmla="*/ 4 h 489"/>
                <a:gd name="T22" fmla="*/ 195 w 175"/>
                <a:gd name="T23" fmla="*/ 1 h 489"/>
                <a:gd name="T24" fmla="*/ 232 w 175"/>
                <a:gd name="T25" fmla="*/ 0 h 489"/>
                <a:gd name="T26" fmla="*/ 259 w 175"/>
                <a:gd name="T27" fmla="*/ 2 h 489"/>
                <a:gd name="T28" fmla="*/ 283 w 175"/>
                <a:gd name="T29" fmla="*/ 6 h 489"/>
                <a:gd name="T30" fmla="*/ 309 w 175"/>
                <a:gd name="T31" fmla="*/ 11 h 489"/>
                <a:gd name="T32" fmla="*/ 326 w 175"/>
                <a:gd name="T33" fmla="*/ 19 h 489"/>
                <a:gd name="T34" fmla="*/ 338 w 175"/>
                <a:gd name="T35" fmla="*/ 28 h 489"/>
                <a:gd name="T36" fmla="*/ 342 w 175"/>
                <a:gd name="T37" fmla="*/ 33 h 489"/>
                <a:gd name="T38" fmla="*/ 343 w 175"/>
                <a:gd name="T39" fmla="*/ 45 h 489"/>
                <a:gd name="T40" fmla="*/ 342 w 175"/>
                <a:gd name="T41" fmla="*/ 56 h 489"/>
                <a:gd name="T42" fmla="*/ 332 w 175"/>
                <a:gd name="T43" fmla="*/ 67 h 489"/>
                <a:gd name="T44" fmla="*/ 314 w 175"/>
                <a:gd name="T45" fmla="*/ 79 h 489"/>
                <a:gd name="T46" fmla="*/ 291 w 175"/>
                <a:gd name="T47" fmla="*/ 89 h 489"/>
                <a:gd name="T48" fmla="*/ 265 w 175"/>
                <a:gd name="T49" fmla="*/ 99 h 489"/>
                <a:gd name="T50" fmla="*/ 236 w 175"/>
                <a:gd name="T51" fmla="*/ 107 h 489"/>
                <a:gd name="T52" fmla="*/ 200 w 175"/>
                <a:gd name="T53" fmla="*/ 113 h 489"/>
                <a:gd name="T54" fmla="*/ 166 w 175"/>
                <a:gd name="T55" fmla="*/ 117 h 489"/>
                <a:gd name="T56" fmla="*/ 137 w 175"/>
                <a:gd name="T57" fmla="*/ 119 h 489"/>
                <a:gd name="T58" fmla="*/ 104 w 175"/>
                <a:gd name="T59" fmla="*/ 118 h 489"/>
                <a:gd name="T60" fmla="*/ 73 w 175"/>
                <a:gd name="T61" fmla="*/ 115 h 489"/>
                <a:gd name="T62" fmla="*/ 55 w 175"/>
                <a:gd name="T63" fmla="*/ 112 h 489"/>
                <a:gd name="T64" fmla="*/ 39 w 175"/>
                <a:gd name="T65" fmla="*/ 108 h 489"/>
                <a:gd name="T66" fmla="*/ 0 w 175"/>
                <a:gd name="T67" fmla="*/ 494 h 4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" h="489">
                  <a:moveTo>
                    <a:pt x="0" y="488"/>
                  </a:moveTo>
                  <a:lnTo>
                    <a:pt x="0" y="80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6"/>
                  </a:lnTo>
                  <a:lnTo>
                    <a:pt x="3" y="61"/>
                  </a:lnTo>
                  <a:lnTo>
                    <a:pt x="5" y="56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7" y="29"/>
                  </a:lnTo>
                  <a:lnTo>
                    <a:pt x="33" y="25"/>
                  </a:lnTo>
                  <a:lnTo>
                    <a:pt x="39" y="21"/>
                  </a:lnTo>
                  <a:lnTo>
                    <a:pt x="44" y="18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60" y="11"/>
                  </a:lnTo>
                  <a:lnTo>
                    <a:pt x="63" y="9"/>
                  </a:lnTo>
                  <a:lnTo>
                    <a:pt x="72" y="6"/>
                  </a:lnTo>
                  <a:lnTo>
                    <a:pt x="81" y="4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2"/>
                  </a:lnTo>
                  <a:lnTo>
                    <a:pt x="137" y="3"/>
                  </a:lnTo>
                  <a:lnTo>
                    <a:pt x="144" y="6"/>
                  </a:lnTo>
                  <a:lnTo>
                    <a:pt x="150" y="9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5" y="19"/>
                  </a:lnTo>
                  <a:lnTo>
                    <a:pt x="168" y="24"/>
                  </a:lnTo>
                  <a:lnTo>
                    <a:pt x="171" y="28"/>
                  </a:lnTo>
                  <a:lnTo>
                    <a:pt x="172" y="31"/>
                  </a:lnTo>
                  <a:lnTo>
                    <a:pt x="173" y="33"/>
                  </a:lnTo>
                  <a:lnTo>
                    <a:pt x="174" y="39"/>
                  </a:lnTo>
                  <a:lnTo>
                    <a:pt x="174" y="45"/>
                  </a:lnTo>
                  <a:lnTo>
                    <a:pt x="174" y="51"/>
                  </a:lnTo>
                  <a:lnTo>
                    <a:pt x="173" y="56"/>
                  </a:lnTo>
                  <a:lnTo>
                    <a:pt x="171" y="62"/>
                  </a:lnTo>
                  <a:lnTo>
                    <a:pt x="168" y="67"/>
                  </a:lnTo>
                  <a:lnTo>
                    <a:pt x="164" y="73"/>
                  </a:lnTo>
                  <a:lnTo>
                    <a:pt x="159" y="79"/>
                  </a:lnTo>
                  <a:lnTo>
                    <a:pt x="153" y="84"/>
                  </a:lnTo>
                  <a:lnTo>
                    <a:pt x="147" y="89"/>
                  </a:lnTo>
                  <a:lnTo>
                    <a:pt x="141" y="95"/>
                  </a:lnTo>
                  <a:lnTo>
                    <a:pt x="135" y="99"/>
                  </a:lnTo>
                  <a:lnTo>
                    <a:pt x="126" y="104"/>
                  </a:lnTo>
                  <a:lnTo>
                    <a:pt x="120" y="107"/>
                  </a:lnTo>
                  <a:lnTo>
                    <a:pt x="111" y="110"/>
                  </a:lnTo>
                  <a:lnTo>
                    <a:pt x="102" y="113"/>
                  </a:lnTo>
                  <a:lnTo>
                    <a:pt x="93" y="115"/>
                  </a:lnTo>
                  <a:lnTo>
                    <a:pt x="84" y="117"/>
                  </a:lnTo>
                  <a:lnTo>
                    <a:pt x="77" y="118"/>
                  </a:lnTo>
                  <a:lnTo>
                    <a:pt x="70" y="119"/>
                  </a:lnTo>
                  <a:lnTo>
                    <a:pt x="61" y="119"/>
                  </a:lnTo>
                  <a:lnTo>
                    <a:pt x="53" y="118"/>
                  </a:lnTo>
                  <a:lnTo>
                    <a:pt x="45" y="117"/>
                  </a:lnTo>
                  <a:lnTo>
                    <a:pt x="37" y="115"/>
                  </a:lnTo>
                  <a:lnTo>
                    <a:pt x="32" y="114"/>
                  </a:lnTo>
                  <a:lnTo>
                    <a:pt x="28" y="112"/>
                  </a:lnTo>
                  <a:lnTo>
                    <a:pt x="24" y="110"/>
                  </a:lnTo>
                  <a:lnTo>
                    <a:pt x="20" y="108"/>
                  </a:lnTo>
                  <a:lnTo>
                    <a:pt x="20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4" name="Freeform 103"/>
            <p:cNvSpPr>
              <a:spLocks/>
            </p:cNvSpPr>
            <p:nvPr/>
          </p:nvSpPr>
          <p:spPr bwMode="auto">
            <a:xfrm>
              <a:off x="1629677" y="4241441"/>
              <a:ext cx="536575" cy="777875"/>
            </a:xfrm>
            <a:custGeom>
              <a:avLst/>
              <a:gdLst>
                <a:gd name="T0" fmla="*/ 338 w 303"/>
                <a:gd name="T1" fmla="*/ 14 h 488"/>
                <a:gd name="T2" fmla="*/ 353 w 303"/>
                <a:gd name="T3" fmla="*/ 36 h 488"/>
                <a:gd name="T4" fmla="*/ 370 w 303"/>
                <a:gd name="T5" fmla="*/ 54 h 488"/>
                <a:gd name="T6" fmla="*/ 389 w 303"/>
                <a:gd name="T7" fmla="*/ 70 h 488"/>
                <a:gd name="T8" fmla="*/ 413 w 303"/>
                <a:gd name="T9" fmla="*/ 84 h 488"/>
                <a:gd name="T10" fmla="*/ 441 w 303"/>
                <a:gd name="T11" fmla="*/ 101 h 488"/>
                <a:gd name="T12" fmla="*/ 479 w 303"/>
                <a:gd name="T13" fmla="*/ 129 h 488"/>
                <a:gd name="T14" fmla="*/ 506 w 303"/>
                <a:gd name="T15" fmla="*/ 147 h 488"/>
                <a:gd name="T16" fmla="*/ 539 w 303"/>
                <a:gd name="T17" fmla="*/ 172 h 488"/>
                <a:gd name="T18" fmla="*/ 564 w 303"/>
                <a:gd name="T19" fmla="*/ 198 h 488"/>
                <a:gd name="T20" fmla="*/ 579 w 303"/>
                <a:gd name="T21" fmla="*/ 224 h 488"/>
                <a:gd name="T22" fmla="*/ 581 w 303"/>
                <a:gd name="T23" fmla="*/ 252 h 488"/>
                <a:gd name="T24" fmla="*/ 580 w 303"/>
                <a:gd name="T25" fmla="*/ 274 h 488"/>
                <a:gd name="T26" fmla="*/ 568 w 303"/>
                <a:gd name="T27" fmla="*/ 297 h 488"/>
                <a:gd name="T28" fmla="*/ 549 w 303"/>
                <a:gd name="T29" fmla="*/ 332 h 488"/>
                <a:gd name="T30" fmla="*/ 513 w 303"/>
                <a:gd name="T31" fmla="*/ 372 h 488"/>
                <a:gd name="T32" fmla="*/ 479 w 303"/>
                <a:gd name="T33" fmla="*/ 391 h 488"/>
                <a:gd name="T34" fmla="*/ 500 w 303"/>
                <a:gd name="T35" fmla="*/ 356 h 488"/>
                <a:gd name="T36" fmla="*/ 527 w 303"/>
                <a:gd name="T37" fmla="*/ 323 h 488"/>
                <a:gd name="T38" fmla="*/ 543 w 303"/>
                <a:gd name="T39" fmla="*/ 292 h 488"/>
                <a:gd name="T40" fmla="*/ 551 w 303"/>
                <a:gd name="T41" fmla="*/ 262 h 488"/>
                <a:gd name="T42" fmla="*/ 549 w 303"/>
                <a:gd name="T43" fmla="*/ 239 h 488"/>
                <a:gd name="T44" fmla="*/ 532 w 303"/>
                <a:gd name="T45" fmla="*/ 216 h 488"/>
                <a:gd name="T46" fmla="*/ 508 w 303"/>
                <a:gd name="T47" fmla="*/ 193 h 488"/>
                <a:gd name="T48" fmla="*/ 481 w 303"/>
                <a:gd name="T49" fmla="*/ 173 h 488"/>
                <a:gd name="T50" fmla="*/ 445 w 303"/>
                <a:gd name="T51" fmla="*/ 155 h 488"/>
                <a:gd name="T52" fmla="*/ 406 w 303"/>
                <a:gd name="T53" fmla="*/ 141 h 488"/>
                <a:gd name="T54" fmla="*/ 373 w 303"/>
                <a:gd name="T55" fmla="*/ 132 h 488"/>
                <a:gd name="T56" fmla="*/ 335 w 303"/>
                <a:gd name="T57" fmla="*/ 128 h 488"/>
                <a:gd name="T58" fmla="*/ 332 w 303"/>
                <a:gd name="T59" fmla="*/ 439 h 488"/>
                <a:gd name="T60" fmla="*/ 316 w 303"/>
                <a:gd name="T61" fmla="*/ 452 h 488"/>
                <a:gd name="T62" fmla="*/ 283 w 303"/>
                <a:gd name="T63" fmla="*/ 470 h 488"/>
                <a:gd name="T64" fmla="*/ 257 w 303"/>
                <a:gd name="T65" fmla="*/ 479 h 488"/>
                <a:gd name="T66" fmla="*/ 229 w 303"/>
                <a:gd name="T67" fmla="*/ 486 h 488"/>
                <a:gd name="T68" fmla="*/ 199 w 303"/>
                <a:gd name="T69" fmla="*/ 493 h 488"/>
                <a:gd name="T70" fmla="*/ 164 w 303"/>
                <a:gd name="T71" fmla="*/ 497 h 488"/>
                <a:gd name="T72" fmla="*/ 132 w 303"/>
                <a:gd name="T73" fmla="*/ 499 h 488"/>
                <a:gd name="T74" fmla="*/ 86 w 303"/>
                <a:gd name="T75" fmla="*/ 497 h 488"/>
                <a:gd name="T76" fmla="*/ 57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5 w 303"/>
                <a:gd name="T93" fmla="*/ 404 h 488"/>
                <a:gd name="T94" fmla="*/ 116 w 303"/>
                <a:gd name="T95" fmla="*/ 391 h 488"/>
                <a:gd name="T96" fmla="*/ 173 w 303"/>
                <a:gd name="T97" fmla="*/ 382 h 488"/>
                <a:gd name="T98" fmla="*/ 219 w 303"/>
                <a:gd name="T99" fmla="*/ 380 h 488"/>
                <a:gd name="T100" fmla="*/ 250 w 303"/>
                <a:gd name="T101" fmla="*/ 382 h 488"/>
                <a:gd name="T102" fmla="*/ 281 w 303"/>
                <a:gd name="T103" fmla="*/ 387 h 488"/>
                <a:gd name="T104" fmla="*/ 298 w 303"/>
                <a:gd name="T105" fmla="*/ 0 h 488"/>
                <a:gd name="T106" fmla="*/ 335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5" name="Freeform 104"/>
            <p:cNvSpPr>
              <a:spLocks/>
            </p:cNvSpPr>
            <p:nvPr/>
          </p:nvSpPr>
          <p:spPr bwMode="auto">
            <a:xfrm>
              <a:off x="2750339" y="4241942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6" name="Freeform 105"/>
            <p:cNvSpPr>
              <a:spLocks/>
            </p:cNvSpPr>
            <p:nvPr/>
          </p:nvSpPr>
          <p:spPr bwMode="auto">
            <a:xfrm>
              <a:off x="3837889" y="4241942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7" name="Freeform 106"/>
            <p:cNvSpPr>
              <a:spLocks/>
            </p:cNvSpPr>
            <p:nvPr/>
          </p:nvSpPr>
          <p:spPr bwMode="auto">
            <a:xfrm>
              <a:off x="4938820" y="4241942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8" name="Freeform 107"/>
            <p:cNvSpPr>
              <a:spLocks/>
            </p:cNvSpPr>
            <p:nvPr/>
          </p:nvSpPr>
          <p:spPr bwMode="auto">
            <a:xfrm>
              <a:off x="6055395" y="4240939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29" name="Freeform 108"/>
            <p:cNvSpPr>
              <a:spLocks/>
            </p:cNvSpPr>
            <p:nvPr/>
          </p:nvSpPr>
          <p:spPr bwMode="auto">
            <a:xfrm>
              <a:off x="552670" y="4240940"/>
              <a:ext cx="536575" cy="777875"/>
            </a:xfrm>
            <a:custGeom>
              <a:avLst/>
              <a:gdLst>
                <a:gd name="T0" fmla="*/ 338 w 303"/>
                <a:gd name="T1" fmla="*/ 14 h 488"/>
                <a:gd name="T2" fmla="*/ 353 w 303"/>
                <a:gd name="T3" fmla="*/ 36 h 488"/>
                <a:gd name="T4" fmla="*/ 370 w 303"/>
                <a:gd name="T5" fmla="*/ 54 h 488"/>
                <a:gd name="T6" fmla="*/ 389 w 303"/>
                <a:gd name="T7" fmla="*/ 70 h 488"/>
                <a:gd name="T8" fmla="*/ 413 w 303"/>
                <a:gd name="T9" fmla="*/ 84 h 488"/>
                <a:gd name="T10" fmla="*/ 441 w 303"/>
                <a:gd name="T11" fmla="*/ 101 h 488"/>
                <a:gd name="T12" fmla="*/ 479 w 303"/>
                <a:gd name="T13" fmla="*/ 129 h 488"/>
                <a:gd name="T14" fmla="*/ 506 w 303"/>
                <a:gd name="T15" fmla="*/ 147 h 488"/>
                <a:gd name="T16" fmla="*/ 539 w 303"/>
                <a:gd name="T17" fmla="*/ 172 h 488"/>
                <a:gd name="T18" fmla="*/ 564 w 303"/>
                <a:gd name="T19" fmla="*/ 198 h 488"/>
                <a:gd name="T20" fmla="*/ 579 w 303"/>
                <a:gd name="T21" fmla="*/ 224 h 488"/>
                <a:gd name="T22" fmla="*/ 581 w 303"/>
                <a:gd name="T23" fmla="*/ 252 h 488"/>
                <a:gd name="T24" fmla="*/ 580 w 303"/>
                <a:gd name="T25" fmla="*/ 274 h 488"/>
                <a:gd name="T26" fmla="*/ 568 w 303"/>
                <a:gd name="T27" fmla="*/ 297 h 488"/>
                <a:gd name="T28" fmla="*/ 549 w 303"/>
                <a:gd name="T29" fmla="*/ 332 h 488"/>
                <a:gd name="T30" fmla="*/ 513 w 303"/>
                <a:gd name="T31" fmla="*/ 372 h 488"/>
                <a:gd name="T32" fmla="*/ 479 w 303"/>
                <a:gd name="T33" fmla="*/ 391 h 488"/>
                <a:gd name="T34" fmla="*/ 500 w 303"/>
                <a:gd name="T35" fmla="*/ 356 h 488"/>
                <a:gd name="T36" fmla="*/ 527 w 303"/>
                <a:gd name="T37" fmla="*/ 323 h 488"/>
                <a:gd name="T38" fmla="*/ 543 w 303"/>
                <a:gd name="T39" fmla="*/ 292 h 488"/>
                <a:gd name="T40" fmla="*/ 551 w 303"/>
                <a:gd name="T41" fmla="*/ 262 h 488"/>
                <a:gd name="T42" fmla="*/ 549 w 303"/>
                <a:gd name="T43" fmla="*/ 239 h 488"/>
                <a:gd name="T44" fmla="*/ 532 w 303"/>
                <a:gd name="T45" fmla="*/ 216 h 488"/>
                <a:gd name="T46" fmla="*/ 508 w 303"/>
                <a:gd name="T47" fmla="*/ 193 h 488"/>
                <a:gd name="T48" fmla="*/ 481 w 303"/>
                <a:gd name="T49" fmla="*/ 173 h 488"/>
                <a:gd name="T50" fmla="*/ 445 w 303"/>
                <a:gd name="T51" fmla="*/ 155 h 488"/>
                <a:gd name="T52" fmla="*/ 406 w 303"/>
                <a:gd name="T53" fmla="*/ 141 h 488"/>
                <a:gd name="T54" fmla="*/ 373 w 303"/>
                <a:gd name="T55" fmla="*/ 132 h 488"/>
                <a:gd name="T56" fmla="*/ 335 w 303"/>
                <a:gd name="T57" fmla="*/ 128 h 488"/>
                <a:gd name="T58" fmla="*/ 332 w 303"/>
                <a:gd name="T59" fmla="*/ 439 h 488"/>
                <a:gd name="T60" fmla="*/ 316 w 303"/>
                <a:gd name="T61" fmla="*/ 452 h 488"/>
                <a:gd name="T62" fmla="*/ 283 w 303"/>
                <a:gd name="T63" fmla="*/ 470 h 488"/>
                <a:gd name="T64" fmla="*/ 257 w 303"/>
                <a:gd name="T65" fmla="*/ 479 h 488"/>
                <a:gd name="T66" fmla="*/ 229 w 303"/>
                <a:gd name="T67" fmla="*/ 486 h 488"/>
                <a:gd name="T68" fmla="*/ 199 w 303"/>
                <a:gd name="T69" fmla="*/ 493 h 488"/>
                <a:gd name="T70" fmla="*/ 164 w 303"/>
                <a:gd name="T71" fmla="*/ 497 h 488"/>
                <a:gd name="T72" fmla="*/ 132 w 303"/>
                <a:gd name="T73" fmla="*/ 499 h 488"/>
                <a:gd name="T74" fmla="*/ 86 w 303"/>
                <a:gd name="T75" fmla="*/ 497 h 488"/>
                <a:gd name="T76" fmla="*/ 57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5 w 303"/>
                <a:gd name="T93" fmla="*/ 404 h 488"/>
                <a:gd name="T94" fmla="*/ 116 w 303"/>
                <a:gd name="T95" fmla="*/ 391 h 488"/>
                <a:gd name="T96" fmla="*/ 173 w 303"/>
                <a:gd name="T97" fmla="*/ 382 h 488"/>
                <a:gd name="T98" fmla="*/ 219 w 303"/>
                <a:gd name="T99" fmla="*/ 380 h 488"/>
                <a:gd name="T100" fmla="*/ 250 w 303"/>
                <a:gd name="T101" fmla="*/ 382 h 488"/>
                <a:gd name="T102" fmla="*/ 281 w 303"/>
                <a:gd name="T103" fmla="*/ 387 h 488"/>
                <a:gd name="T104" fmla="*/ 298 w 303"/>
                <a:gd name="T105" fmla="*/ 0 h 488"/>
                <a:gd name="T106" fmla="*/ 335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0" name="Freeform 109"/>
            <p:cNvSpPr>
              <a:spLocks/>
            </p:cNvSpPr>
            <p:nvPr/>
          </p:nvSpPr>
          <p:spPr bwMode="auto">
            <a:xfrm>
              <a:off x="7173673" y="4240938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1" name="Freeform 110"/>
            <p:cNvSpPr>
              <a:spLocks/>
            </p:cNvSpPr>
            <p:nvPr/>
          </p:nvSpPr>
          <p:spPr bwMode="auto">
            <a:xfrm>
              <a:off x="8255902" y="4242441"/>
              <a:ext cx="538163" cy="777875"/>
            </a:xfrm>
            <a:custGeom>
              <a:avLst/>
              <a:gdLst>
                <a:gd name="T0" fmla="*/ 345 w 303"/>
                <a:gd name="T1" fmla="*/ 14 h 488"/>
                <a:gd name="T2" fmla="*/ 358 w 303"/>
                <a:gd name="T3" fmla="*/ 36 h 488"/>
                <a:gd name="T4" fmla="*/ 378 w 303"/>
                <a:gd name="T5" fmla="*/ 54 h 488"/>
                <a:gd name="T6" fmla="*/ 398 w 303"/>
                <a:gd name="T7" fmla="*/ 70 h 488"/>
                <a:gd name="T8" fmla="*/ 420 w 303"/>
                <a:gd name="T9" fmla="*/ 84 h 488"/>
                <a:gd name="T10" fmla="*/ 449 w 303"/>
                <a:gd name="T11" fmla="*/ 101 h 488"/>
                <a:gd name="T12" fmla="*/ 486 w 303"/>
                <a:gd name="T13" fmla="*/ 129 h 488"/>
                <a:gd name="T14" fmla="*/ 516 w 303"/>
                <a:gd name="T15" fmla="*/ 147 h 488"/>
                <a:gd name="T16" fmla="*/ 549 w 303"/>
                <a:gd name="T17" fmla="*/ 172 h 488"/>
                <a:gd name="T18" fmla="*/ 576 w 303"/>
                <a:gd name="T19" fmla="*/ 198 h 488"/>
                <a:gd name="T20" fmla="*/ 590 w 303"/>
                <a:gd name="T21" fmla="*/ 224 h 488"/>
                <a:gd name="T22" fmla="*/ 592 w 303"/>
                <a:gd name="T23" fmla="*/ 252 h 488"/>
                <a:gd name="T24" fmla="*/ 591 w 303"/>
                <a:gd name="T25" fmla="*/ 274 h 488"/>
                <a:gd name="T26" fmla="*/ 578 w 303"/>
                <a:gd name="T27" fmla="*/ 297 h 488"/>
                <a:gd name="T28" fmla="*/ 557 w 303"/>
                <a:gd name="T29" fmla="*/ 332 h 488"/>
                <a:gd name="T30" fmla="*/ 522 w 303"/>
                <a:gd name="T31" fmla="*/ 372 h 488"/>
                <a:gd name="T32" fmla="*/ 486 w 303"/>
                <a:gd name="T33" fmla="*/ 391 h 488"/>
                <a:gd name="T34" fmla="*/ 510 w 303"/>
                <a:gd name="T35" fmla="*/ 356 h 488"/>
                <a:gd name="T36" fmla="*/ 535 w 303"/>
                <a:gd name="T37" fmla="*/ 323 h 488"/>
                <a:gd name="T38" fmla="*/ 555 w 303"/>
                <a:gd name="T39" fmla="*/ 292 h 488"/>
                <a:gd name="T40" fmla="*/ 562 w 303"/>
                <a:gd name="T41" fmla="*/ 262 h 488"/>
                <a:gd name="T42" fmla="*/ 557 w 303"/>
                <a:gd name="T43" fmla="*/ 239 h 488"/>
                <a:gd name="T44" fmla="*/ 542 w 303"/>
                <a:gd name="T45" fmla="*/ 216 h 488"/>
                <a:gd name="T46" fmla="*/ 517 w 303"/>
                <a:gd name="T47" fmla="*/ 193 h 488"/>
                <a:gd name="T48" fmla="*/ 488 w 303"/>
                <a:gd name="T49" fmla="*/ 173 h 488"/>
                <a:gd name="T50" fmla="*/ 452 w 303"/>
                <a:gd name="T51" fmla="*/ 155 h 488"/>
                <a:gd name="T52" fmla="*/ 413 w 303"/>
                <a:gd name="T53" fmla="*/ 141 h 488"/>
                <a:gd name="T54" fmla="*/ 379 w 303"/>
                <a:gd name="T55" fmla="*/ 132 h 488"/>
                <a:gd name="T56" fmla="*/ 341 w 303"/>
                <a:gd name="T57" fmla="*/ 128 h 488"/>
                <a:gd name="T58" fmla="*/ 338 w 303"/>
                <a:gd name="T59" fmla="*/ 439 h 488"/>
                <a:gd name="T60" fmla="*/ 320 w 303"/>
                <a:gd name="T61" fmla="*/ 452 h 488"/>
                <a:gd name="T62" fmla="*/ 286 w 303"/>
                <a:gd name="T63" fmla="*/ 470 h 488"/>
                <a:gd name="T64" fmla="*/ 263 w 303"/>
                <a:gd name="T65" fmla="*/ 479 h 488"/>
                <a:gd name="T66" fmla="*/ 234 w 303"/>
                <a:gd name="T67" fmla="*/ 486 h 488"/>
                <a:gd name="T68" fmla="*/ 201 w 303"/>
                <a:gd name="T69" fmla="*/ 493 h 488"/>
                <a:gd name="T70" fmla="*/ 167 w 303"/>
                <a:gd name="T71" fmla="*/ 497 h 488"/>
                <a:gd name="T72" fmla="*/ 133 w 303"/>
                <a:gd name="T73" fmla="*/ 499 h 488"/>
                <a:gd name="T74" fmla="*/ 87 w 303"/>
                <a:gd name="T75" fmla="*/ 497 h 488"/>
                <a:gd name="T76" fmla="*/ 60 w 303"/>
                <a:gd name="T77" fmla="*/ 493 h 488"/>
                <a:gd name="T78" fmla="*/ 28 w 303"/>
                <a:gd name="T79" fmla="*/ 484 h 488"/>
                <a:gd name="T80" fmla="*/ 12 w 303"/>
                <a:gd name="T81" fmla="*/ 476 h 488"/>
                <a:gd name="T82" fmla="*/ 2 w 303"/>
                <a:gd name="T83" fmla="*/ 466 h 488"/>
                <a:gd name="T84" fmla="*/ 0 w 303"/>
                <a:gd name="T85" fmla="*/ 454 h 488"/>
                <a:gd name="T86" fmla="*/ 2 w 303"/>
                <a:gd name="T87" fmla="*/ 443 h 488"/>
                <a:gd name="T88" fmla="*/ 13 w 303"/>
                <a:gd name="T89" fmla="*/ 432 h 488"/>
                <a:gd name="T90" fmla="*/ 31 w 303"/>
                <a:gd name="T91" fmla="*/ 421 h 488"/>
                <a:gd name="T92" fmla="*/ 67 w 303"/>
                <a:gd name="T93" fmla="*/ 404 h 488"/>
                <a:gd name="T94" fmla="*/ 116 w 303"/>
                <a:gd name="T95" fmla="*/ 391 h 488"/>
                <a:gd name="T96" fmla="*/ 177 w 303"/>
                <a:gd name="T97" fmla="*/ 382 h 488"/>
                <a:gd name="T98" fmla="*/ 224 w 303"/>
                <a:gd name="T99" fmla="*/ 380 h 488"/>
                <a:gd name="T100" fmla="*/ 252 w 303"/>
                <a:gd name="T101" fmla="*/ 382 h 488"/>
                <a:gd name="T102" fmla="*/ 285 w 303"/>
                <a:gd name="T103" fmla="*/ 387 h 488"/>
                <a:gd name="T104" fmla="*/ 302 w 303"/>
                <a:gd name="T105" fmla="*/ 0 h 488"/>
                <a:gd name="T106" fmla="*/ 341 w 303"/>
                <a:gd name="T107" fmla="*/ 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2" name="Freeform 111"/>
            <p:cNvSpPr>
              <a:spLocks/>
            </p:cNvSpPr>
            <p:nvPr/>
          </p:nvSpPr>
          <p:spPr bwMode="auto">
            <a:xfrm>
              <a:off x="219978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3" name="Freeform 112"/>
            <p:cNvSpPr>
              <a:spLocks/>
            </p:cNvSpPr>
            <p:nvPr/>
          </p:nvSpPr>
          <p:spPr bwMode="auto">
            <a:xfrm>
              <a:off x="820958" y="5219475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4" name="Freeform 113"/>
            <p:cNvSpPr>
              <a:spLocks/>
            </p:cNvSpPr>
            <p:nvPr/>
          </p:nvSpPr>
          <p:spPr bwMode="auto">
            <a:xfrm>
              <a:off x="1350278" y="5219476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5" name="Freeform 114"/>
            <p:cNvSpPr>
              <a:spLocks/>
            </p:cNvSpPr>
            <p:nvPr/>
          </p:nvSpPr>
          <p:spPr bwMode="auto">
            <a:xfrm>
              <a:off x="1897965" y="5219474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6" name="Freeform 115"/>
            <p:cNvSpPr>
              <a:spLocks/>
            </p:cNvSpPr>
            <p:nvPr/>
          </p:nvSpPr>
          <p:spPr bwMode="auto">
            <a:xfrm>
              <a:off x="2464702" y="5219476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7" name="Freeform 116"/>
            <p:cNvSpPr>
              <a:spLocks/>
            </p:cNvSpPr>
            <p:nvPr/>
          </p:nvSpPr>
          <p:spPr bwMode="auto">
            <a:xfrm>
              <a:off x="2993340" y="5215166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8" name="Freeform 117"/>
            <p:cNvSpPr>
              <a:spLocks/>
            </p:cNvSpPr>
            <p:nvPr/>
          </p:nvSpPr>
          <p:spPr bwMode="auto">
            <a:xfrm>
              <a:off x="3559283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39" name="Freeform 118"/>
            <p:cNvSpPr>
              <a:spLocks/>
            </p:cNvSpPr>
            <p:nvPr/>
          </p:nvSpPr>
          <p:spPr bwMode="auto">
            <a:xfrm>
              <a:off x="4106971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0" name="Freeform 119"/>
            <p:cNvSpPr>
              <a:spLocks/>
            </p:cNvSpPr>
            <p:nvPr/>
          </p:nvSpPr>
          <p:spPr bwMode="auto">
            <a:xfrm>
              <a:off x="4632660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1" name="Freeform 120"/>
            <p:cNvSpPr>
              <a:spLocks/>
            </p:cNvSpPr>
            <p:nvPr/>
          </p:nvSpPr>
          <p:spPr bwMode="auto">
            <a:xfrm>
              <a:off x="5207902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2" name="Freeform 121"/>
            <p:cNvSpPr>
              <a:spLocks/>
            </p:cNvSpPr>
            <p:nvPr/>
          </p:nvSpPr>
          <p:spPr bwMode="auto">
            <a:xfrm>
              <a:off x="5741302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3" name="Freeform 122"/>
            <p:cNvSpPr>
              <a:spLocks/>
            </p:cNvSpPr>
            <p:nvPr/>
          </p:nvSpPr>
          <p:spPr bwMode="auto">
            <a:xfrm>
              <a:off x="6274702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4" name="Freeform 123"/>
            <p:cNvSpPr>
              <a:spLocks/>
            </p:cNvSpPr>
            <p:nvPr/>
          </p:nvSpPr>
          <p:spPr bwMode="auto">
            <a:xfrm>
              <a:off x="6845408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5" name="Freeform 124"/>
            <p:cNvSpPr>
              <a:spLocks/>
            </p:cNvSpPr>
            <p:nvPr/>
          </p:nvSpPr>
          <p:spPr bwMode="auto">
            <a:xfrm>
              <a:off x="7380736" y="5215165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6" name="Freeform 125"/>
            <p:cNvSpPr>
              <a:spLocks/>
            </p:cNvSpPr>
            <p:nvPr/>
          </p:nvSpPr>
          <p:spPr bwMode="auto">
            <a:xfrm>
              <a:off x="7951102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8947" name="Freeform 126"/>
            <p:cNvSpPr>
              <a:spLocks/>
            </p:cNvSpPr>
            <p:nvPr/>
          </p:nvSpPr>
          <p:spPr bwMode="auto">
            <a:xfrm>
              <a:off x="8524983" y="5224238"/>
              <a:ext cx="511175" cy="779463"/>
            </a:xfrm>
            <a:custGeom>
              <a:avLst/>
              <a:gdLst>
                <a:gd name="T0" fmla="*/ 504 w 288"/>
                <a:gd name="T1" fmla="*/ 227 h 489"/>
                <a:gd name="T2" fmla="*/ 463 w 288"/>
                <a:gd name="T3" fmla="*/ 204 h 489"/>
                <a:gd name="T4" fmla="*/ 424 w 288"/>
                <a:gd name="T5" fmla="*/ 181 h 489"/>
                <a:gd name="T6" fmla="*/ 381 w 288"/>
                <a:gd name="T7" fmla="*/ 156 h 489"/>
                <a:gd name="T8" fmla="*/ 350 w 288"/>
                <a:gd name="T9" fmla="*/ 129 h 489"/>
                <a:gd name="T10" fmla="*/ 341 w 288"/>
                <a:gd name="T11" fmla="*/ 103 h 489"/>
                <a:gd name="T12" fmla="*/ 360 w 288"/>
                <a:gd name="T13" fmla="*/ 95 h 489"/>
                <a:gd name="T14" fmla="*/ 419 w 288"/>
                <a:gd name="T15" fmla="*/ 118 h 489"/>
                <a:gd name="T16" fmla="*/ 466 w 288"/>
                <a:gd name="T17" fmla="*/ 147 h 489"/>
                <a:gd name="T18" fmla="*/ 500 w 288"/>
                <a:gd name="T19" fmla="*/ 172 h 489"/>
                <a:gd name="T20" fmla="*/ 519 w 288"/>
                <a:gd name="T21" fmla="*/ 197 h 489"/>
                <a:gd name="T22" fmla="*/ 529 w 288"/>
                <a:gd name="T23" fmla="*/ 224 h 489"/>
                <a:gd name="T24" fmla="*/ 544 w 288"/>
                <a:gd name="T25" fmla="*/ 233 h 489"/>
                <a:gd name="T26" fmla="*/ 548 w 288"/>
                <a:gd name="T27" fmla="*/ 198 h 489"/>
                <a:gd name="T28" fmla="*/ 533 w 288"/>
                <a:gd name="T29" fmla="*/ 167 h 489"/>
                <a:gd name="T30" fmla="*/ 529 w 288"/>
                <a:gd name="T31" fmla="*/ 156 h 489"/>
                <a:gd name="T32" fmla="*/ 490 w 288"/>
                <a:gd name="T33" fmla="*/ 119 h 489"/>
                <a:gd name="T34" fmla="*/ 468 w 288"/>
                <a:gd name="T35" fmla="*/ 105 h 489"/>
                <a:gd name="T36" fmla="*/ 448 w 288"/>
                <a:gd name="T37" fmla="*/ 93 h 489"/>
                <a:gd name="T38" fmla="*/ 425 w 288"/>
                <a:gd name="T39" fmla="*/ 82 h 489"/>
                <a:gd name="T40" fmla="*/ 394 w 288"/>
                <a:gd name="T41" fmla="*/ 65 h 489"/>
                <a:gd name="T42" fmla="*/ 368 w 288"/>
                <a:gd name="T43" fmla="*/ 50 h 489"/>
                <a:gd name="T44" fmla="*/ 347 w 288"/>
                <a:gd name="T45" fmla="*/ 31 h 489"/>
                <a:gd name="T46" fmla="*/ 339 w 288"/>
                <a:gd name="T47" fmla="*/ 9 h 489"/>
                <a:gd name="T48" fmla="*/ 339 w 288"/>
                <a:gd name="T49" fmla="*/ 0 h 489"/>
                <a:gd name="T50" fmla="*/ 294 w 288"/>
                <a:gd name="T51" fmla="*/ 389 h 489"/>
                <a:gd name="T52" fmla="*/ 252 w 288"/>
                <a:gd name="T53" fmla="*/ 383 h 489"/>
                <a:gd name="T54" fmla="*/ 209 w 288"/>
                <a:gd name="T55" fmla="*/ 381 h 489"/>
                <a:gd name="T56" fmla="*/ 142 w 288"/>
                <a:gd name="T57" fmla="*/ 387 h 489"/>
                <a:gd name="T58" fmla="*/ 93 w 288"/>
                <a:gd name="T59" fmla="*/ 397 h 489"/>
                <a:gd name="T60" fmla="*/ 40 w 288"/>
                <a:gd name="T61" fmla="*/ 415 h 489"/>
                <a:gd name="T62" fmla="*/ 13 w 288"/>
                <a:gd name="T63" fmla="*/ 432 h 489"/>
                <a:gd name="T64" fmla="*/ 0 w 288"/>
                <a:gd name="T65" fmla="*/ 449 h 489"/>
                <a:gd name="T66" fmla="*/ 2 w 288"/>
                <a:gd name="T67" fmla="*/ 466 h 489"/>
                <a:gd name="T68" fmla="*/ 19 w 288"/>
                <a:gd name="T69" fmla="*/ 481 h 489"/>
                <a:gd name="T70" fmla="*/ 47 w 288"/>
                <a:gd name="T71" fmla="*/ 491 h 489"/>
                <a:gd name="T72" fmla="*/ 106 w 288"/>
                <a:gd name="T73" fmla="*/ 500 h 489"/>
                <a:gd name="T74" fmla="*/ 167 w 288"/>
                <a:gd name="T75" fmla="*/ 497 h 489"/>
                <a:gd name="T76" fmla="*/ 216 w 288"/>
                <a:gd name="T77" fmla="*/ 490 h 489"/>
                <a:gd name="T78" fmla="*/ 253 w 288"/>
                <a:gd name="T79" fmla="*/ 481 h 489"/>
                <a:gd name="T80" fmla="*/ 286 w 288"/>
                <a:gd name="T81" fmla="*/ 470 h 489"/>
                <a:gd name="T82" fmla="*/ 320 w 288"/>
                <a:gd name="T83" fmla="*/ 453 h 489"/>
                <a:gd name="T84" fmla="*/ 339 w 288"/>
                <a:gd name="T85" fmla="*/ 194 h 489"/>
                <a:gd name="T86" fmla="*/ 353 w 288"/>
                <a:gd name="T87" fmla="*/ 199 h 489"/>
                <a:gd name="T88" fmla="*/ 379 w 288"/>
                <a:gd name="T89" fmla="*/ 208 h 489"/>
                <a:gd name="T90" fmla="*/ 424 w 288"/>
                <a:gd name="T91" fmla="*/ 223 h 489"/>
                <a:gd name="T92" fmla="*/ 446 w 288"/>
                <a:gd name="T93" fmla="*/ 232 h 489"/>
                <a:gd name="T94" fmla="*/ 489 w 288"/>
                <a:gd name="T95" fmla="*/ 250 h 489"/>
                <a:gd name="T96" fmla="*/ 512 w 288"/>
                <a:gd name="T97" fmla="*/ 265 h 489"/>
                <a:gd name="T98" fmla="*/ 531 w 288"/>
                <a:gd name="T99" fmla="*/ 283 h 489"/>
                <a:gd name="T100" fmla="*/ 542 w 288"/>
                <a:gd name="T101" fmla="*/ 315 h 489"/>
                <a:gd name="T102" fmla="*/ 536 w 288"/>
                <a:gd name="T103" fmla="*/ 339 h 489"/>
                <a:gd name="T104" fmla="*/ 521 w 288"/>
                <a:gd name="T105" fmla="*/ 369 h 489"/>
                <a:gd name="T106" fmla="*/ 517 w 288"/>
                <a:gd name="T107" fmla="*/ 398 h 489"/>
                <a:gd name="T108" fmla="*/ 543 w 288"/>
                <a:gd name="T109" fmla="*/ 362 h 489"/>
                <a:gd name="T110" fmla="*/ 558 w 288"/>
                <a:gd name="T111" fmla="*/ 332 h 489"/>
                <a:gd name="T112" fmla="*/ 560 w 288"/>
                <a:gd name="T113" fmla="*/ 305 h 489"/>
                <a:gd name="T114" fmla="*/ 557 w 288"/>
                <a:gd name="T115" fmla="*/ 283 h 489"/>
                <a:gd name="T116" fmla="*/ 540 w 288"/>
                <a:gd name="T117" fmla="*/ 256 h 4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8" h="489">
                  <a:moveTo>
                    <a:pt x="270" y="237"/>
                  </a:moveTo>
                  <a:lnTo>
                    <a:pt x="264" y="229"/>
                  </a:lnTo>
                  <a:lnTo>
                    <a:pt x="258" y="221"/>
                  </a:lnTo>
                  <a:lnTo>
                    <a:pt x="252" y="213"/>
                  </a:lnTo>
                  <a:lnTo>
                    <a:pt x="245" y="206"/>
                  </a:lnTo>
                  <a:lnTo>
                    <a:pt x="237" y="198"/>
                  </a:lnTo>
                  <a:lnTo>
                    <a:pt x="233" y="194"/>
                  </a:lnTo>
                  <a:lnTo>
                    <a:pt x="225" y="185"/>
                  </a:lnTo>
                  <a:lnTo>
                    <a:pt x="216" y="175"/>
                  </a:lnTo>
                  <a:lnTo>
                    <a:pt x="212" y="170"/>
                  </a:lnTo>
                  <a:lnTo>
                    <a:pt x="203" y="160"/>
                  </a:lnTo>
                  <a:lnTo>
                    <a:pt x="195" y="150"/>
                  </a:lnTo>
                  <a:lnTo>
                    <a:pt x="188" y="140"/>
                  </a:lnTo>
                  <a:lnTo>
                    <a:pt x="183" y="131"/>
                  </a:lnTo>
                  <a:lnTo>
                    <a:pt x="179" y="123"/>
                  </a:lnTo>
                  <a:lnTo>
                    <a:pt x="177" y="115"/>
                  </a:lnTo>
                  <a:lnTo>
                    <a:pt x="175" y="107"/>
                  </a:lnTo>
                  <a:lnTo>
                    <a:pt x="174" y="103"/>
                  </a:lnTo>
                  <a:lnTo>
                    <a:pt x="173" y="99"/>
                  </a:lnTo>
                  <a:lnTo>
                    <a:pt x="173" y="88"/>
                  </a:lnTo>
                  <a:lnTo>
                    <a:pt x="185" y="95"/>
                  </a:lnTo>
                  <a:lnTo>
                    <a:pt x="196" y="102"/>
                  </a:lnTo>
                  <a:lnTo>
                    <a:pt x="206" y="110"/>
                  </a:lnTo>
                  <a:lnTo>
                    <a:pt x="215" y="118"/>
                  </a:lnTo>
                  <a:lnTo>
                    <a:pt x="224" y="125"/>
                  </a:lnTo>
                  <a:lnTo>
                    <a:pt x="232" y="133"/>
                  </a:lnTo>
                  <a:lnTo>
                    <a:pt x="239" y="141"/>
                  </a:lnTo>
                  <a:lnTo>
                    <a:pt x="246" y="149"/>
                  </a:lnTo>
                  <a:lnTo>
                    <a:pt x="251" y="157"/>
                  </a:lnTo>
                  <a:lnTo>
                    <a:pt x="256" y="166"/>
                  </a:lnTo>
                  <a:lnTo>
                    <a:pt x="260" y="174"/>
                  </a:lnTo>
                  <a:lnTo>
                    <a:pt x="264" y="183"/>
                  </a:lnTo>
                  <a:lnTo>
                    <a:pt x="266" y="191"/>
                  </a:lnTo>
                  <a:lnTo>
                    <a:pt x="268" y="200"/>
                  </a:lnTo>
                  <a:lnTo>
                    <a:pt x="269" y="209"/>
                  </a:lnTo>
                  <a:lnTo>
                    <a:pt x="270" y="218"/>
                  </a:lnTo>
                  <a:lnTo>
                    <a:pt x="270" y="227"/>
                  </a:lnTo>
                  <a:lnTo>
                    <a:pt x="277" y="240"/>
                  </a:lnTo>
                  <a:lnTo>
                    <a:pt x="279" y="227"/>
                  </a:lnTo>
                  <a:lnTo>
                    <a:pt x="281" y="219"/>
                  </a:lnTo>
                  <a:lnTo>
                    <a:pt x="282" y="204"/>
                  </a:lnTo>
                  <a:lnTo>
                    <a:pt x="281" y="192"/>
                  </a:lnTo>
                  <a:lnTo>
                    <a:pt x="279" y="182"/>
                  </a:lnTo>
                  <a:lnTo>
                    <a:pt x="277" y="171"/>
                  </a:lnTo>
                  <a:lnTo>
                    <a:pt x="274" y="161"/>
                  </a:lnTo>
                  <a:lnTo>
                    <a:pt x="272" y="155"/>
                  </a:lnTo>
                  <a:lnTo>
                    <a:pt x="271" y="152"/>
                  </a:lnTo>
                  <a:lnTo>
                    <a:pt x="270" y="150"/>
                  </a:lnTo>
                  <a:lnTo>
                    <a:pt x="264" y="140"/>
                  </a:lnTo>
                  <a:lnTo>
                    <a:pt x="258" y="129"/>
                  </a:lnTo>
                  <a:lnTo>
                    <a:pt x="251" y="119"/>
                  </a:lnTo>
                  <a:lnTo>
                    <a:pt x="248" y="115"/>
                  </a:lnTo>
                  <a:lnTo>
                    <a:pt x="243" y="109"/>
                  </a:lnTo>
                  <a:lnTo>
                    <a:pt x="240" y="105"/>
                  </a:lnTo>
                  <a:lnTo>
                    <a:pt x="236" y="101"/>
                  </a:lnTo>
                  <a:lnTo>
                    <a:pt x="234" y="99"/>
                  </a:lnTo>
                  <a:lnTo>
                    <a:pt x="230" y="93"/>
                  </a:lnTo>
                  <a:lnTo>
                    <a:pt x="225" y="90"/>
                  </a:lnTo>
                  <a:lnTo>
                    <a:pt x="222" y="86"/>
                  </a:lnTo>
                  <a:lnTo>
                    <a:pt x="217" y="82"/>
                  </a:lnTo>
                  <a:lnTo>
                    <a:pt x="212" y="76"/>
                  </a:lnTo>
                  <a:lnTo>
                    <a:pt x="204" y="69"/>
                  </a:lnTo>
                  <a:lnTo>
                    <a:pt x="201" y="65"/>
                  </a:lnTo>
                  <a:lnTo>
                    <a:pt x="196" y="60"/>
                  </a:lnTo>
                  <a:lnTo>
                    <a:pt x="192" y="56"/>
                  </a:lnTo>
                  <a:lnTo>
                    <a:pt x="188" y="50"/>
                  </a:lnTo>
                  <a:lnTo>
                    <a:pt x="184" y="43"/>
                  </a:lnTo>
                  <a:lnTo>
                    <a:pt x="181" y="36"/>
                  </a:lnTo>
                  <a:lnTo>
                    <a:pt x="178" y="31"/>
                  </a:lnTo>
                  <a:lnTo>
                    <a:pt x="175" y="23"/>
                  </a:lnTo>
                  <a:lnTo>
                    <a:pt x="174" y="16"/>
                  </a:lnTo>
                  <a:lnTo>
                    <a:pt x="173" y="9"/>
                  </a:lnTo>
                  <a:lnTo>
                    <a:pt x="17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54" y="380"/>
                  </a:lnTo>
                  <a:lnTo>
                    <a:pt x="150" y="377"/>
                  </a:lnTo>
                  <a:lnTo>
                    <a:pt x="146" y="375"/>
                  </a:lnTo>
                  <a:lnTo>
                    <a:pt x="137" y="373"/>
                  </a:lnTo>
                  <a:lnTo>
                    <a:pt x="129" y="371"/>
                  </a:lnTo>
                  <a:lnTo>
                    <a:pt x="122" y="370"/>
                  </a:lnTo>
                  <a:lnTo>
                    <a:pt x="114" y="369"/>
                  </a:lnTo>
                  <a:lnTo>
                    <a:pt x="106" y="369"/>
                  </a:lnTo>
                  <a:lnTo>
                    <a:pt x="89" y="371"/>
                  </a:lnTo>
                  <a:lnTo>
                    <a:pt x="80" y="373"/>
                  </a:lnTo>
                  <a:lnTo>
                    <a:pt x="72" y="375"/>
                  </a:lnTo>
                  <a:lnTo>
                    <a:pt x="63" y="378"/>
                  </a:lnTo>
                  <a:lnTo>
                    <a:pt x="55" y="381"/>
                  </a:lnTo>
                  <a:lnTo>
                    <a:pt x="47" y="385"/>
                  </a:lnTo>
                  <a:lnTo>
                    <a:pt x="40" y="389"/>
                  </a:lnTo>
                  <a:lnTo>
                    <a:pt x="27" y="398"/>
                  </a:lnTo>
                  <a:lnTo>
                    <a:pt x="21" y="403"/>
                  </a:lnTo>
                  <a:lnTo>
                    <a:pt x="16" y="409"/>
                  </a:lnTo>
                  <a:lnTo>
                    <a:pt x="11" y="415"/>
                  </a:lnTo>
                  <a:lnTo>
                    <a:pt x="7" y="420"/>
                  </a:lnTo>
                  <a:lnTo>
                    <a:pt x="4" y="426"/>
                  </a:lnTo>
                  <a:lnTo>
                    <a:pt x="2" y="432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0" y="448"/>
                  </a:lnTo>
                  <a:lnTo>
                    <a:pt x="2" y="454"/>
                  </a:lnTo>
                  <a:lnTo>
                    <a:pt x="2" y="457"/>
                  </a:lnTo>
                  <a:lnTo>
                    <a:pt x="6" y="464"/>
                  </a:lnTo>
                  <a:lnTo>
                    <a:pt x="10" y="469"/>
                  </a:lnTo>
                  <a:lnTo>
                    <a:pt x="14" y="473"/>
                  </a:lnTo>
                  <a:lnTo>
                    <a:pt x="18" y="476"/>
                  </a:lnTo>
                  <a:lnTo>
                    <a:pt x="24" y="479"/>
                  </a:lnTo>
                  <a:lnTo>
                    <a:pt x="30" y="482"/>
                  </a:lnTo>
                  <a:lnTo>
                    <a:pt x="40" y="485"/>
                  </a:lnTo>
                  <a:lnTo>
                    <a:pt x="55" y="488"/>
                  </a:lnTo>
                  <a:lnTo>
                    <a:pt x="64" y="488"/>
                  </a:lnTo>
                  <a:lnTo>
                    <a:pt x="76" y="487"/>
                  </a:lnTo>
                  <a:lnTo>
                    <a:pt x="85" y="485"/>
                  </a:lnTo>
                  <a:lnTo>
                    <a:pt x="94" y="484"/>
                  </a:lnTo>
                  <a:lnTo>
                    <a:pt x="103" y="482"/>
                  </a:lnTo>
                  <a:lnTo>
                    <a:pt x="111" y="478"/>
                  </a:lnTo>
                  <a:lnTo>
                    <a:pt x="119" y="475"/>
                  </a:lnTo>
                  <a:lnTo>
                    <a:pt x="127" y="471"/>
                  </a:lnTo>
                  <a:lnTo>
                    <a:pt x="130" y="469"/>
                  </a:lnTo>
                  <a:lnTo>
                    <a:pt x="134" y="468"/>
                  </a:lnTo>
                  <a:lnTo>
                    <a:pt x="141" y="463"/>
                  </a:lnTo>
                  <a:lnTo>
                    <a:pt x="147" y="458"/>
                  </a:lnTo>
                  <a:lnTo>
                    <a:pt x="153" y="453"/>
                  </a:lnTo>
                  <a:lnTo>
                    <a:pt x="159" y="448"/>
                  </a:lnTo>
                  <a:lnTo>
                    <a:pt x="164" y="441"/>
                  </a:lnTo>
                  <a:lnTo>
                    <a:pt x="168" y="434"/>
                  </a:lnTo>
                  <a:lnTo>
                    <a:pt x="173" y="421"/>
                  </a:lnTo>
                  <a:lnTo>
                    <a:pt x="173" y="188"/>
                  </a:lnTo>
                  <a:lnTo>
                    <a:pt x="175" y="189"/>
                  </a:lnTo>
                  <a:lnTo>
                    <a:pt x="178" y="191"/>
                  </a:lnTo>
                  <a:lnTo>
                    <a:pt x="181" y="193"/>
                  </a:lnTo>
                  <a:lnTo>
                    <a:pt x="185" y="196"/>
                  </a:lnTo>
                  <a:lnTo>
                    <a:pt x="188" y="198"/>
                  </a:lnTo>
                  <a:lnTo>
                    <a:pt x="193" y="202"/>
                  </a:lnTo>
                  <a:lnTo>
                    <a:pt x="198" y="205"/>
                  </a:lnTo>
                  <a:lnTo>
                    <a:pt x="204" y="209"/>
                  </a:lnTo>
                  <a:lnTo>
                    <a:pt x="216" y="217"/>
                  </a:lnTo>
                  <a:lnTo>
                    <a:pt x="221" y="220"/>
                  </a:lnTo>
                  <a:lnTo>
                    <a:pt x="226" y="224"/>
                  </a:lnTo>
                  <a:lnTo>
                    <a:pt x="228" y="226"/>
                  </a:lnTo>
                  <a:lnTo>
                    <a:pt x="235" y="231"/>
                  </a:lnTo>
                  <a:lnTo>
                    <a:pt x="243" y="238"/>
                  </a:lnTo>
                  <a:lnTo>
                    <a:pt x="250" y="244"/>
                  </a:lnTo>
                  <a:lnTo>
                    <a:pt x="257" y="251"/>
                  </a:lnTo>
                  <a:lnTo>
                    <a:pt x="259" y="255"/>
                  </a:lnTo>
                  <a:lnTo>
                    <a:pt x="262" y="259"/>
                  </a:lnTo>
                  <a:lnTo>
                    <a:pt x="268" y="268"/>
                  </a:lnTo>
                  <a:lnTo>
                    <a:pt x="270" y="272"/>
                  </a:lnTo>
                  <a:lnTo>
                    <a:pt x="272" y="277"/>
                  </a:lnTo>
                  <a:lnTo>
                    <a:pt x="275" y="287"/>
                  </a:lnTo>
                  <a:lnTo>
                    <a:pt x="277" y="297"/>
                  </a:lnTo>
                  <a:lnTo>
                    <a:pt x="277" y="309"/>
                  </a:lnTo>
                  <a:lnTo>
                    <a:pt x="277" y="316"/>
                  </a:lnTo>
                  <a:lnTo>
                    <a:pt x="276" y="324"/>
                  </a:lnTo>
                  <a:lnTo>
                    <a:pt x="275" y="333"/>
                  </a:lnTo>
                  <a:lnTo>
                    <a:pt x="272" y="342"/>
                  </a:lnTo>
                  <a:lnTo>
                    <a:pt x="270" y="352"/>
                  </a:lnTo>
                  <a:lnTo>
                    <a:pt x="267" y="362"/>
                  </a:lnTo>
                  <a:lnTo>
                    <a:pt x="263" y="372"/>
                  </a:lnTo>
                  <a:lnTo>
                    <a:pt x="259" y="384"/>
                  </a:lnTo>
                  <a:lnTo>
                    <a:pt x="264" y="386"/>
                  </a:lnTo>
                  <a:lnTo>
                    <a:pt x="269" y="376"/>
                  </a:lnTo>
                  <a:lnTo>
                    <a:pt x="274" y="366"/>
                  </a:lnTo>
                  <a:lnTo>
                    <a:pt x="278" y="356"/>
                  </a:lnTo>
                  <a:lnTo>
                    <a:pt x="281" y="346"/>
                  </a:lnTo>
                  <a:lnTo>
                    <a:pt x="283" y="336"/>
                  </a:lnTo>
                  <a:lnTo>
                    <a:pt x="285" y="326"/>
                  </a:lnTo>
                  <a:lnTo>
                    <a:pt x="286" y="316"/>
                  </a:lnTo>
                  <a:lnTo>
                    <a:pt x="287" y="306"/>
                  </a:lnTo>
                  <a:lnTo>
                    <a:pt x="287" y="299"/>
                  </a:lnTo>
                  <a:lnTo>
                    <a:pt x="286" y="291"/>
                  </a:lnTo>
                  <a:lnTo>
                    <a:pt x="285" y="284"/>
                  </a:lnTo>
                  <a:lnTo>
                    <a:pt x="284" y="277"/>
                  </a:lnTo>
                  <a:lnTo>
                    <a:pt x="280" y="263"/>
                  </a:lnTo>
                  <a:lnTo>
                    <a:pt x="278" y="256"/>
                  </a:lnTo>
                  <a:lnTo>
                    <a:pt x="276" y="250"/>
                  </a:lnTo>
                  <a:lnTo>
                    <a:pt x="272" y="240"/>
                  </a:lnTo>
                  <a:lnTo>
                    <a:pt x="270" y="237"/>
                  </a:lnTo>
                  <a:close/>
                </a:path>
              </a:pathLst>
            </a:custGeom>
            <a:solidFill>
              <a:srgbClr val="121415"/>
            </a:solidFill>
            <a:ln w="0" cap="flat">
              <a:solidFill>
                <a:srgbClr val="12141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9" name="Line 56"/>
            <p:cNvSpPr>
              <a:spLocks noChangeShapeType="1"/>
            </p:cNvSpPr>
            <p:nvPr/>
          </p:nvSpPr>
          <p:spPr bwMode="auto">
            <a:xfrm>
              <a:off x="8499340" y="5132798"/>
              <a:ext cx="0" cy="1005840"/>
            </a:xfrm>
            <a:prstGeom prst="line">
              <a:avLst/>
            </a:prstGeom>
            <a:solidFill>
              <a:schemeClr val="bg1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94" name="Управляющая кнопка: возврат 93">
            <a:hlinkClick r:id="rId2" action="ppaction://hlinksldjump" highlightClick="1"/>
          </p:cNvPr>
          <p:cNvSpPr/>
          <p:nvPr/>
        </p:nvSpPr>
        <p:spPr>
          <a:xfrm>
            <a:off x="8617662" y="6323161"/>
            <a:ext cx="360000" cy="360000"/>
          </a:xfrm>
          <a:prstGeom prst="actionButtonReturn">
            <a:avLst/>
          </a:prstGeom>
          <a:solidFill>
            <a:schemeClr val="bg1"/>
          </a:solidFill>
          <a:ln w="31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47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Блок-схема: ручной ввод 103"/>
          <p:cNvSpPr/>
          <p:nvPr/>
        </p:nvSpPr>
        <p:spPr>
          <a:xfrm>
            <a:off x="6831123" y="1715589"/>
            <a:ext cx="2091556" cy="4532811"/>
          </a:xfrm>
          <a:prstGeom prst="flowChartManualInpu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ручной ввод 22"/>
          <p:cNvSpPr/>
          <p:nvPr/>
        </p:nvSpPr>
        <p:spPr>
          <a:xfrm flipH="1">
            <a:off x="289421" y="1715589"/>
            <a:ext cx="2102441" cy="4532811"/>
          </a:xfrm>
          <a:prstGeom prst="flowChartManualInpu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13656" y="1989909"/>
            <a:ext cx="1729740" cy="4145280"/>
            <a:chOff x="304800" y="1295400"/>
            <a:chExt cx="2162175" cy="5181600"/>
          </a:xfrm>
        </p:grpSpPr>
        <p:grpSp>
          <p:nvGrpSpPr>
            <p:cNvPr id="54275" name="Group 88"/>
            <p:cNvGrpSpPr>
              <a:grpSpLocks/>
            </p:cNvGrpSpPr>
            <p:nvPr/>
          </p:nvGrpSpPr>
          <p:grpSpPr bwMode="auto">
            <a:xfrm>
              <a:off x="457200" y="2590800"/>
              <a:ext cx="881063" cy="1143000"/>
              <a:chOff x="192" y="576"/>
              <a:chExt cx="555" cy="720"/>
            </a:xfrm>
          </p:grpSpPr>
          <p:sp>
            <p:nvSpPr>
              <p:cNvPr id="54330" name="Freeform 5"/>
              <p:cNvSpPr>
                <a:spLocks/>
              </p:cNvSpPr>
              <p:nvPr/>
            </p:nvSpPr>
            <p:spPr bwMode="auto">
              <a:xfrm rot="10800000">
                <a:off x="480" y="768"/>
                <a:ext cx="192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5 w 175"/>
                  <a:gd name="T7" fmla="*/ 76 h 489"/>
                  <a:gd name="T8" fmla="*/ 15 w 175"/>
                  <a:gd name="T9" fmla="*/ 62 h 489"/>
                  <a:gd name="T10" fmla="*/ 29 w 175"/>
                  <a:gd name="T11" fmla="*/ 48 h 489"/>
                  <a:gd name="T12" fmla="*/ 47 w 175"/>
                  <a:gd name="T13" fmla="*/ 33 h 489"/>
                  <a:gd name="T14" fmla="*/ 64 w 175"/>
                  <a:gd name="T15" fmla="*/ 25 h 489"/>
                  <a:gd name="T16" fmla="*/ 77 w 175"/>
                  <a:gd name="T17" fmla="*/ 18 h 489"/>
                  <a:gd name="T18" fmla="*/ 91 w 175"/>
                  <a:gd name="T19" fmla="*/ 13 h 489"/>
                  <a:gd name="T20" fmla="*/ 118 w 175"/>
                  <a:gd name="T21" fmla="*/ 4 h 489"/>
                  <a:gd name="T22" fmla="*/ 142 w 175"/>
                  <a:gd name="T23" fmla="*/ 1 h 489"/>
                  <a:gd name="T24" fmla="*/ 169 w 175"/>
                  <a:gd name="T25" fmla="*/ 0 h 489"/>
                  <a:gd name="T26" fmla="*/ 189 w 175"/>
                  <a:gd name="T27" fmla="*/ 2 h 489"/>
                  <a:gd name="T28" fmla="*/ 208 w 175"/>
                  <a:gd name="T29" fmla="*/ 6 h 489"/>
                  <a:gd name="T30" fmla="*/ 226 w 175"/>
                  <a:gd name="T31" fmla="*/ 15 h 489"/>
                  <a:gd name="T32" fmla="*/ 239 w 175"/>
                  <a:gd name="T33" fmla="*/ 27 h 489"/>
                  <a:gd name="T34" fmla="*/ 248 w 175"/>
                  <a:gd name="T35" fmla="*/ 38 h 489"/>
                  <a:gd name="T36" fmla="*/ 250 w 175"/>
                  <a:gd name="T37" fmla="*/ 45 h 489"/>
                  <a:gd name="T38" fmla="*/ 252 w 175"/>
                  <a:gd name="T39" fmla="*/ 62 h 489"/>
                  <a:gd name="T40" fmla="*/ 250 w 175"/>
                  <a:gd name="T41" fmla="*/ 76 h 489"/>
                  <a:gd name="T42" fmla="*/ 244 w 175"/>
                  <a:gd name="T43" fmla="*/ 91 h 489"/>
                  <a:gd name="T44" fmla="*/ 230 w 175"/>
                  <a:gd name="T45" fmla="*/ 107 h 489"/>
                  <a:gd name="T46" fmla="*/ 213 w 175"/>
                  <a:gd name="T47" fmla="*/ 121 h 489"/>
                  <a:gd name="T48" fmla="*/ 195 w 175"/>
                  <a:gd name="T49" fmla="*/ 135 h 489"/>
                  <a:gd name="T50" fmla="*/ 174 w 175"/>
                  <a:gd name="T51" fmla="*/ 146 h 489"/>
                  <a:gd name="T52" fmla="*/ 148 w 175"/>
                  <a:gd name="T53" fmla="*/ 154 h 489"/>
                  <a:gd name="T54" fmla="*/ 122 w 175"/>
                  <a:gd name="T55" fmla="*/ 159 h 489"/>
                  <a:gd name="T56" fmla="*/ 101 w 175"/>
                  <a:gd name="T57" fmla="*/ 161 h 489"/>
                  <a:gd name="T58" fmla="*/ 77 w 175"/>
                  <a:gd name="T59" fmla="*/ 160 h 489"/>
                  <a:gd name="T60" fmla="*/ 54 w 175"/>
                  <a:gd name="T61" fmla="*/ 157 h 489"/>
                  <a:gd name="T62" fmla="*/ 41 w 175"/>
                  <a:gd name="T63" fmla="*/ 152 h 489"/>
                  <a:gd name="T64" fmla="*/ 29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31" name="Freeform 14"/>
              <p:cNvSpPr>
                <a:spLocks/>
              </p:cNvSpPr>
              <p:nvPr/>
            </p:nvSpPr>
            <p:spPr bwMode="auto">
              <a:xfrm rot="10800000">
                <a:off x="192" y="768"/>
                <a:ext cx="192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5 w 175"/>
                  <a:gd name="T7" fmla="*/ 76 h 489"/>
                  <a:gd name="T8" fmla="*/ 15 w 175"/>
                  <a:gd name="T9" fmla="*/ 62 h 489"/>
                  <a:gd name="T10" fmla="*/ 29 w 175"/>
                  <a:gd name="T11" fmla="*/ 48 h 489"/>
                  <a:gd name="T12" fmla="*/ 47 w 175"/>
                  <a:gd name="T13" fmla="*/ 33 h 489"/>
                  <a:gd name="T14" fmla="*/ 64 w 175"/>
                  <a:gd name="T15" fmla="*/ 25 h 489"/>
                  <a:gd name="T16" fmla="*/ 77 w 175"/>
                  <a:gd name="T17" fmla="*/ 18 h 489"/>
                  <a:gd name="T18" fmla="*/ 91 w 175"/>
                  <a:gd name="T19" fmla="*/ 13 h 489"/>
                  <a:gd name="T20" fmla="*/ 118 w 175"/>
                  <a:gd name="T21" fmla="*/ 4 h 489"/>
                  <a:gd name="T22" fmla="*/ 142 w 175"/>
                  <a:gd name="T23" fmla="*/ 1 h 489"/>
                  <a:gd name="T24" fmla="*/ 169 w 175"/>
                  <a:gd name="T25" fmla="*/ 0 h 489"/>
                  <a:gd name="T26" fmla="*/ 189 w 175"/>
                  <a:gd name="T27" fmla="*/ 2 h 489"/>
                  <a:gd name="T28" fmla="*/ 208 w 175"/>
                  <a:gd name="T29" fmla="*/ 6 h 489"/>
                  <a:gd name="T30" fmla="*/ 226 w 175"/>
                  <a:gd name="T31" fmla="*/ 15 h 489"/>
                  <a:gd name="T32" fmla="*/ 239 w 175"/>
                  <a:gd name="T33" fmla="*/ 27 h 489"/>
                  <a:gd name="T34" fmla="*/ 248 w 175"/>
                  <a:gd name="T35" fmla="*/ 38 h 489"/>
                  <a:gd name="T36" fmla="*/ 250 w 175"/>
                  <a:gd name="T37" fmla="*/ 45 h 489"/>
                  <a:gd name="T38" fmla="*/ 252 w 175"/>
                  <a:gd name="T39" fmla="*/ 62 h 489"/>
                  <a:gd name="T40" fmla="*/ 250 w 175"/>
                  <a:gd name="T41" fmla="*/ 76 h 489"/>
                  <a:gd name="T42" fmla="*/ 244 w 175"/>
                  <a:gd name="T43" fmla="*/ 91 h 489"/>
                  <a:gd name="T44" fmla="*/ 230 w 175"/>
                  <a:gd name="T45" fmla="*/ 107 h 489"/>
                  <a:gd name="T46" fmla="*/ 213 w 175"/>
                  <a:gd name="T47" fmla="*/ 121 h 489"/>
                  <a:gd name="T48" fmla="*/ 195 w 175"/>
                  <a:gd name="T49" fmla="*/ 135 h 489"/>
                  <a:gd name="T50" fmla="*/ 174 w 175"/>
                  <a:gd name="T51" fmla="*/ 146 h 489"/>
                  <a:gd name="T52" fmla="*/ 148 w 175"/>
                  <a:gd name="T53" fmla="*/ 154 h 489"/>
                  <a:gd name="T54" fmla="*/ 122 w 175"/>
                  <a:gd name="T55" fmla="*/ 159 h 489"/>
                  <a:gd name="T56" fmla="*/ 101 w 175"/>
                  <a:gd name="T57" fmla="*/ 161 h 489"/>
                  <a:gd name="T58" fmla="*/ 77 w 175"/>
                  <a:gd name="T59" fmla="*/ 160 h 489"/>
                  <a:gd name="T60" fmla="*/ 54 w 175"/>
                  <a:gd name="T61" fmla="*/ 157 h 489"/>
                  <a:gd name="T62" fmla="*/ 41 w 175"/>
                  <a:gd name="T63" fmla="*/ 152 h 489"/>
                  <a:gd name="T64" fmla="*/ 29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332" name="Group 27"/>
              <p:cNvGrpSpPr>
                <a:grpSpLocks/>
              </p:cNvGrpSpPr>
              <p:nvPr/>
            </p:nvGrpSpPr>
            <p:grpSpPr bwMode="auto">
              <a:xfrm>
                <a:off x="528" y="576"/>
                <a:ext cx="219" cy="144"/>
                <a:chOff x="2688" y="3648"/>
                <a:chExt cx="432" cy="192"/>
              </a:xfrm>
            </p:grpSpPr>
            <p:sp>
              <p:nvSpPr>
                <p:cNvPr id="54333" name="Line 28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3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54277" name="Group 91"/>
            <p:cNvGrpSpPr>
              <a:grpSpLocks/>
            </p:cNvGrpSpPr>
            <p:nvPr/>
          </p:nvGrpSpPr>
          <p:grpSpPr bwMode="auto">
            <a:xfrm>
              <a:off x="304800" y="5257800"/>
              <a:ext cx="2162175" cy="1219200"/>
              <a:chOff x="2064" y="528"/>
              <a:chExt cx="1362" cy="768"/>
            </a:xfrm>
          </p:grpSpPr>
          <p:sp>
            <p:nvSpPr>
              <p:cNvPr id="54316" name="Freeform 15"/>
              <p:cNvSpPr>
                <a:spLocks/>
              </p:cNvSpPr>
              <p:nvPr/>
            </p:nvSpPr>
            <p:spPr bwMode="auto">
              <a:xfrm rot="10800000">
                <a:off x="2352" y="76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17" name="Freeform 16"/>
              <p:cNvSpPr>
                <a:spLocks/>
              </p:cNvSpPr>
              <p:nvPr/>
            </p:nvSpPr>
            <p:spPr bwMode="auto">
              <a:xfrm rot="10800000">
                <a:off x="2064" y="76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18" name="Freeform 21"/>
              <p:cNvSpPr>
                <a:spLocks/>
              </p:cNvSpPr>
              <p:nvPr/>
            </p:nvSpPr>
            <p:spPr bwMode="auto">
              <a:xfrm rot="10800000">
                <a:off x="3216" y="76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19" name="Freeform 22"/>
              <p:cNvSpPr>
                <a:spLocks/>
              </p:cNvSpPr>
              <p:nvPr/>
            </p:nvSpPr>
            <p:spPr bwMode="auto">
              <a:xfrm rot="10800000">
                <a:off x="2928" y="76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20" name="Freeform 23"/>
              <p:cNvSpPr>
                <a:spLocks/>
              </p:cNvSpPr>
              <p:nvPr/>
            </p:nvSpPr>
            <p:spPr bwMode="auto">
              <a:xfrm rot="10800000">
                <a:off x="2640" y="76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321" name="Group 51"/>
              <p:cNvGrpSpPr>
                <a:grpSpLocks/>
              </p:cNvGrpSpPr>
              <p:nvPr/>
            </p:nvGrpSpPr>
            <p:grpSpPr bwMode="auto">
              <a:xfrm>
                <a:off x="3024" y="528"/>
                <a:ext cx="240" cy="144"/>
                <a:chOff x="2688" y="3648"/>
                <a:chExt cx="432" cy="192"/>
              </a:xfrm>
            </p:grpSpPr>
            <p:sp>
              <p:nvSpPr>
                <p:cNvPr id="54322" name="Line 52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2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54279" name="Group 96"/>
            <p:cNvGrpSpPr>
              <a:grpSpLocks/>
            </p:cNvGrpSpPr>
            <p:nvPr/>
          </p:nvGrpSpPr>
          <p:grpSpPr bwMode="auto">
            <a:xfrm>
              <a:off x="381000" y="3962400"/>
              <a:ext cx="1857375" cy="1143000"/>
              <a:chOff x="240" y="2304"/>
              <a:chExt cx="1170" cy="720"/>
            </a:xfrm>
          </p:grpSpPr>
          <p:sp>
            <p:nvSpPr>
              <p:cNvPr id="54303" name="Freeform 24"/>
              <p:cNvSpPr>
                <a:spLocks/>
              </p:cNvSpPr>
              <p:nvPr/>
            </p:nvSpPr>
            <p:spPr bwMode="auto">
              <a:xfrm rot="10800000">
                <a:off x="576" y="2496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304" name="Group 63"/>
              <p:cNvGrpSpPr>
                <a:grpSpLocks/>
              </p:cNvGrpSpPr>
              <p:nvPr/>
            </p:nvGrpSpPr>
            <p:grpSpPr bwMode="auto">
              <a:xfrm>
                <a:off x="1008" y="2304"/>
                <a:ext cx="240" cy="144"/>
                <a:chOff x="2688" y="3648"/>
                <a:chExt cx="432" cy="192"/>
              </a:xfrm>
            </p:grpSpPr>
            <p:sp>
              <p:nvSpPr>
                <p:cNvPr id="54308" name="Line 64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09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54305" name="Freeform 72"/>
              <p:cNvSpPr>
                <a:spLocks/>
              </p:cNvSpPr>
              <p:nvPr/>
            </p:nvSpPr>
            <p:spPr bwMode="auto">
              <a:xfrm rot="10800000">
                <a:off x="240" y="2496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06" name="Freeform 80"/>
              <p:cNvSpPr>
                <a:spLocks/>
              </p:cNvSpPr>
              <p:nvPr/>
            </p:nvSpPr>
            <p:spPr bwMode="auto">
              <a:xfrm rot="10800000">
                <a:off x="912" y="2496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07" name="Freeform 81"/>
              <p:cNvSpPr>
                <a:spLocks/>
              </p:cNvSpPr>
              <p:nvPr/>
            </p:nvSpPr>
            <p:spPr bwMode="auto">
              <a:xfrm rot="10800000">
                <a:off x="1200" y="2496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54280" name="Group 106"/>
            <p:cNvGrpSpPr>
              <a:grpSpLocks/>
            </p:cNvGrpSpPr>
            <p:nvPr/>
          </p:nvGrpSpPr>
          <p:grpSpPr bwMode="auto">
            <a:xfrm>
              <a:off x="381000" y="1295400"/>
              <a:ext cx="866775" cy="1143000"/>
              <a:chOff x="240" y="816"/>
              <a:chExt cx="546" cy="720"/>
            </a:xfrm>
          </p:grpSpPr>
          <p:grpSp>
            <p:nvGrpSpPr>
              <p:cNvPr id="54298" name="Group 60"/>
              <p:cNvGrpSpPr>
                <a:grpSpLocks/>
              </p:cNvGrpSpPr>
              <p:nvPr/>
            </p:nvGrpSpPr>
            <p:grpSpPr bwMode="auto">
              <a:xfrm>
                <a:off x="288" y="816"/>
                <a:ext cx="240" cy="144"/>
                <a:chOff x="2688" y="3648"/>
                <a:chExt cx="432" cy="192"/>
              </a:xfrm>
            </p:grpSpPr>
            <p:sp>
              <p:nvSpPr>
                <p:cNvPr id="54301" name="Line 61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02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54299" name="Freeform 82"/>
              <p:cNvSpPr>
                <a:spLocks/>
              </p:cNvSpPr>
              <p:nvPr/>
            </p:nvSpPr>
            <p:spPr bwMode="auto">
              <a:xfrm rot="10800000">
                <a:off x="240" y="100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00" name="Freeform 83"/>
              <p:cNvSpPr>
                <a:spLocks/>
              </p:cNvSpPr>
              <p:nvPr/>
            </p:nvSpPr>
            <p:spPr bwMode="auto">
              <a:xfrm rot="10800000">
                <a:off x="576" y="1008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54282" name="Text Box 95"/>
          <p:cNvSpPr txBox="1">
            <a:spLocks noChangeArrowheads="1"/>
          </p:cNvSpPr>
          <p:nvPr/>
        </p:nvSpPr>
        <p:spPr bwMode="auto">
          <a:xfrm>
            <a:off x="3048000" y="9906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800" dirty="0"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585165" y="2050869"/>
            <a:ext cx="1158240" cy="4084320"/>
            <a:chOff x="7467600" y="1371600"/>
            <a:chExt cx="1447800" cy="5105400"/>
          </a:xfrm>
        </p:grpSpPr>
        <p:grpSp>
          <p:nvGrpSpPr>
            <p:cNvPr id="54276" name="Group 89"/>
            <p:cNvGrpSpPr>
              <a:grpSpLocks/>
            </p:cNvGrpSpPr>
            <p:nvPr/>
          </p:nvGrpSpPr>
          <p:grpSpPr bwMode="auto">
            <a:xfrm>
              <a:off x="7467600" y="4038600"/>
              <a:ext cx="1247775" cy="1143000"/>
              <a:chOff x="960" y="528"/>
              <a:chExt cx="786" cy="720"/>
            </a:xfrm>
          </p:grpSpPr>
          <p:sp>
            <p:nvSpPr>
              <p:cNvPr id="54324" name="Freeform 17"/>
              <p:cNvSpPr>
                <a:spLocks/>
              </p:cNvSpPr>
              <p:nvPr/>
            </p:nvSpPr>
            <p:spPr bwMode="auto">
              <a:xfrm rot="10800000">
                <a:off x="960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25" name="Freeform 18"/>
              <p:cNvSpPr>
                <a:spLocks/>
              </p:cNvSpPr>
              <p:nvPr/>
            </p:nvSpPr>
            <p:spPr bwMode="auto">
              <a:xfrm rot="10800000">
                <a:off x="1536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26" name="Freeform 19"/>
              <p:cNvSpPr>
                <a:spLocks/>
              </p:cNvSpPr>
              <p:nvPr/>
            </p:nvSpPr>
            <p:spPr bwMode="auto">
              <a:xfrm rot="10800000">
                <a:off x="1248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327" name="Group 48"/>
              <p:cNvGrpSpPr>
                <a:grpSpLocks/>
              </p:cNvGrpSpPr>
              <p:nvPr/>
            </p:nvGrpSpPr>
            <p:grpSpPr bwMode="auto">
              <a:xfrm>
                <a:off x="1296" y="528"/>
                <a:ext cx="240" cy="144"/>
                <a:chOff x="2688" y="3648"/>
                <a:chExt cx="432" cy="192"/>
              </a:xfrm>
            </p:grpSpPr>
            <p:sp>
              <p:nvSpPr>
                <p:cNvPr id="54328" name="Line 49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29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54278" name="Group 92"/>
            <p:cNvGrpSpPr>
              <a:grpSpLocks/>
            </p:cNvGrpSpPr>
            <p:nvPr/>
          </p:nvGrpSpPr>
          <p:grpSpPr bwMode="auto">
            <a:xfrm>
              <a:off x="7467600" y="5334000"/>
              <a:ext cx="1447800" cy="1143000"/>
              <a:chOff x="3552" y="528"/>
              <a:chExt cx="912" cy="720"/>
            </a:xfrm>
          </p:grpSpPr>
          <p:sp>
            <p:nvSpPr>
              <p:cNvPr id="54310" name="Freeform 20"/>
              <p:cNvSpPr>
                <a:spLocks/>
              </p:cNvSpPr>
              <p:nvPr/>
            </p:nvSpPr>
            <p:spPr bwMode="auto">
              <a:xfrm rot="10800000">
                <a:off x="3552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11" name="Freeform 25"/>
              <p:cNvSpPr>
                <a:spLocks/>
              </p:cNvSpPr>
              <p:nvPr/>
            </p:nvSpPr>
            <p:spPr bwMode="auto">
              <a:xfrm rot="10800000">
                <a:off x="4128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312" name="Freeform 26"/>
              <p:cNvSpPr>
                <a:spLocks/>
              </p:cNvSpPr>
              <p:nvPr/>
            </p:nvSpPr>
            <p:spPr bwMode="auto">
              <a:xfrm rot="10800000">
                <a:off x="3840" y="720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313" name="Group 54"/>
              <p:cNvGrpSpPr>
                <a:grpSpLocks/>
              </p:cNvGrpSpPr>
              <p:nvPr/>
            </p:nvGrpSpPr>
            <p:grpSpPr bwMode="auto">
              <a:xfrm>
                <a:off x="4224" y="528"/>
                <a:ext cx="240" cy="144"/>
                <a:chOff x="2688" y="3648"/>
                <a:chExt cx="432" cy="192"/>
              </a:xfrm>
            </p:grpSpPr>
            <p:sp>
              <p:nvSpPr>
                <p:cNvPr id="54314" name="Line 55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315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54281" name="Group 93"/>
            <p:cNvGrpSpPr>
              <a:grpSpLocks/>
            </p:cNvGrpSpPr>
            <p:nvPr/>
          </p:nvGrpSpPr>
          <p:grpSpPr bwMode="auto">
            <a:xfrm>
              <a:off x="7467600" y="2514600"/>
              <a:ext cx="1247775" cy="1219200"/>
              <a:chOff x="0" y="1872"/>
              <a:chExt cx="786" cy="768"/>
            </a:xfrm>
          </p:grpSpPr>
          <p:grpSp>
            <p:nvGrpSpPr>
              <p:cNvPr id="54292" name="Group 57"/>
              <p:cNvGrpSpPr>
                <a:grpSpLocks/>
              </p:cNvGrpSpPr>
              <p:nvPr/>
            </p:nvGrpSpPr>
            <p:grpSpPr bwMode="auto">
              <a:xfrm>
                <a:off x="96" y="1872"/>
                <a:ext cx="240" cy="144"/>
                <a:chOff x="2688" y="3648"/>
                <a:chExt cx="432" cy="192"/>
              </a:xfrm>
            </p:grpSpPr>
            <p:sp>
              <p:nvSpPr>
                <p:cNvPr id="54296" name="Line 58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297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54293" name="Freeform 84"/>
              <p:cNvSpPr>
                <a:spLocks/>
              </p:cNvSpPr>
              <p:nvPr/>
            </p:nvSpPr>
            <p:spPr bwMode="auto">
              <a:xfrm rot="10800000">
                <a:off x="0" y="2112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294" name="Freeform 85"/>
              <p:cNvSpPr>
                <a:spLocks/>
              </p:cNvSpPr>
              <p:nvPr/>
            </p:nvSpPr>
            <p:spPr bwMode="auto">
              <a:xfrm rot="10800000">
                <a:off x="576" y="2112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54295" name="Freeform 86"/>
              <p:cNvSpPr>
                <a:spLocks/>
              </p:cNvSpPr>
              <p:nvPr/>
            </p:nvSpPr>
            <p:spPr bwMode="auto">
              <a:xfrm rot="10800000">
                <a:off x="288" y="2112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54284" name="Group 107"/>
            <p:cNvGrpSpPr>
              <a:grpSpLocks/>
            </p:cNvGrpSpPr>
            <p:nvPr/>
          </p:nvGrpSpPr>
          <p:grpSpPr bwMode="auto">
            <a:xfrm>
              <a:off x="8382000" y="1371600"/>
              <a:ext cx="457200" cy="1143000"/>
              <a:chOff x="5280" y="720"/>
              <a:chExt cx="288" cy="720"/>
            </a:xfrm>
          </p:grpSpPr>
          <p:sp>
            <p:nvSpPr>
              <p:cNvPr id="54285" name="Freeform 87"/>
              <p:cNvSpPr>
                <a:spLocks/>
              </p:cNvSpPr>
              <p:nvPr/>
            </p:nvSpPr>
            <p:spPr bwMode="auto">
              <a:xfrm rot="10800000">
                <a:off x="5280" y="912"/>
                <a:ext cx="210" cy="528"/>
              </a:xfrm>
              <a:custGeom>
                <a:avLst/>
                <a:gdLst>
                  <a:gd name="T0" fmla="*/ 0 w 175"/>
                  <a:gd name="T1" fmla="*/ 108 h 489"/>
                  <a:gd name="T2" fmla="*/ 0 w 175"/>
                  <a:gd name="T3" fmla="*/ 104 h 489"/>
                  <a:gd name="T4" fmla="*/ 1 w 175"/>
                  <a:gd name="T5" fmla="*/ 90 h 489"/>
                  <a:gd name="T6" fmla="*/ 10 w 175"/>
                  <a:gd name="T7" fmla="*/ 76 h 489"/>
                  <a:gd name="T8" fmla="*/ 23 w 175"/>
                  <a:gd name="T9" fmla="*/ 62 h 489"/>
                  <a:gd name="T10" fmla="*/ 42 w 175"/>
                  <a:gd name="T11" fmla="*/ 48 h 489"/>
                  <a:gd name="T12" fmla="*/ 70 w 175"/>
                  <a:gd name="T13" fmla="*/ 33 h 489"/>
                  <a:gd name="T14" fmla="*/ 92 w 175"/>
                  <a:gd name="T15" fmla="*/ 25 h 489"/>
                  <a:gd name="T16" fmla="*/ 110 w 175"/>
                  <a:gd name="T17" fmla="*/ 18 h 489"/>
                  <a:gd name="T18" fmla="*/ 131 w 175"/>
                  <a:gd name="T19" fmla="*/ 13 h 489"/>
                  <a:gd name="T20" fmla="*/ 167 w 175"/>
                  <a:gd name="T21" fmla="*/ 4 h 489"/>
                  <a:gd name="T22" fmla="*/ 204 w 175"/>
                  <a:gd name="T23" fmla="*/ 1 h 489"/>
                  <a:gd name="T24" fmla="*/ 242 w 175"/>
                  <a:gd name="T25" fmla="*/ 0 h 489"/>
                  <a:gd name="T26" fmla="*/ 269 w 175"/>
                  <a:gd name="T27" fmla="*/ 2 h 489"/>
                  <a:gd name="T28" fmla="*/ 300 w 175"/>
                  <a:gd name="T29" fmla="*/ 6 h 489"/>
                  <a:gd name="T30" fmla="*/ 323 w 175"/>
                  <a:gd name="T31" fmla="*/ 15 h 489"/>
                  <a:gd name="T32" fmla="*/ 343 w 175"/>
                  <a:gd name="T33" fmla="*/ 27 h 489"/>
                  <a:gd name="T34" fmla="*/ 354 w 175"/>
                  <a:gd name="T35" fmla="*/ 38 h 489"/>
                  <a:gd name="T36" fmla="*/ 360 w 175"/>
                  <a:gd name="T37" fmla="*/ 45 h 489"/>
                  <a:gd name="T38" fmla="*/ 361 w 175"/>
                  <a:gd name="T39" fmla="*/ 62 h 489"/>
                  <a:gd name="T40" fmla="*/ 360 w 175"/>
                  <a:gd name="T41" fmla="*/ 76 h 489"/>
                  <a:gd name="T42" fmla="*/ 348 w 175"/>
                  <a:gd name="T43" fmla="*/ 91 h 489"/>
                  <a:gd name="T44" fmla="*/ 330 w 175"/>
                  <a:gd name="T45" fmla="*/ 107 h 489"/>
                  <a:gd name="T46" fmla="*/ 304 w 175"/>
                  <a:gd name="T47" fmla="*/ 121 h 489"/>
                  <a:gd name="T48" fmla="*/ 280 w 175"/>
                  <a:gd name="T49" fmla="*/ 135 h 489"/>
                  <a:gd name="T50" fmla="*/ 250 w 175"/>
                  <a:gd name="T51" fmla="*/ 146 h 489"/>
                  <a:gd name="T52" fmla="*/ 210 w 175"/>
                  <a:gd name="T53" fmla="*/ 154 h 489"/>
                  <a:gd name="T54" fmla="*/ 174 w 175"/>
                  <a:gd name="T55" fmla="*/ 159 h 489"/>
                  <a:gd name="T56" fmla="*/ 145 w 175"/>
                  <a:gd name="T57" fmla="*/ 161 h 489"/>
                  <a:gd name="T58" fmla="*/ 110 w 175"/>
                  <a:gd name="T59" fmla="*/ 160 h 489"/>
                  <a:gd name="T60" fmla="*/ 77 w 175"/>
                  <a:gd name="T61" fmla="*/ 157 h 489"/>
                  <a:gd name="T62" fmla="*/ 59 w 175"/>
                  <a:gd name="T63" fmla="*/ 152 h 489"/>
                  <a:gd name="T64" fmla="*/ 42 w 175"/>
                  <a:gd name="T65" fmla="*/ 147 h 489"/>
                  <a:gd name="T66" fmla="*/ 0 w 175"/>
                  <a:gd name="T67" fmla="*/ 663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54286" name="Group 103"/>
              <p:cNvGrpSpPr>
                <a:grpSpLocks/>
              </p:cNvGrpSpPr>
              <p:nvPr/>
            </p:nvGrpSpPr>
            <p:grpSpPr bwMode="auto">
              <a:xfrm>
                <a:off x="5328" y="720"/>
                <a:ext cx="240" cy="144"/>
                <a:chOff x="2688" y="3648"/>
                <a:chExt cx="432" cy="192"/>
              </a:xfrm>
            </p:grpSpPr>
            <p:sp>
              <p:nvSpPr>
                <p:cNvPr id="54287" name="Line 104"/>
                <p:cNvSpPr>
                  <a:spLocks noChangeShapeType="1"/>
                </p:cNvSpPr>
                <p:nvPr/>
              </p:nvSpPr>
              <p:spPr bwMode="auto">
                <a:xfrm>
                  <a:off x="2688" y="3648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4288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688" y="3744"/>
                  <a:ext cx="432" cy="96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342129"/>
            <a:ext cx="8534400" cy="161512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Поставьте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ударения (акценты) в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именах.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оедините стрелками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подходящим ритмом: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5661114" y="2965269"/>
            <a:ext cx="1806486" cy="3009726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2391864" y="3429000"/>
            <a:ext cx="1211850" cy="2590800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5661114" y="2629991"/>
            <a:ext cx="2716531" cy="1103809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661114" y="4214949"/>
            <a:ext cx="1806486" cy="822960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5661114" y="3894910"/>
            <a:ext cx="1806486" cy="731519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1278526" y="3818711"/>
            <a:ext cx="2325188" cy="1219198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1278526" y="2774944"/>
            <a:ext cx="2325188" cy="2689685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2010046" y="5037910"/>
            <a:ext cx="1593668" cy="829490"/>
          </a:xfrm>
          <a:prstGeom prst="straightConnector1">
            <a:avLst/>
          </a:prstGeom>
          <a:ln w="635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3603714" y="2629991"/>
            <a:ext cx="2057400" cy="3505198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</a:t>
            </a:r>
          </a:p>
          <a:p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Ксения</a:t>
            </a:r>
            <a:endParaRPr lang="ru-RU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</a:p>
          <a:p>
            <a:r>
              <a: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</a:t>
            </a:r>
          </a:p>
        </p:txBody>
      </p:sp>
      <p:sp>
        <p:nvSpPr>
          <p:cNvPr id="75" name="Управляющая кнопка: возврат 74">
            <a:hlinkClick r:id="rId2" action="ppaction://hlinksldjump" highlightClick="1"/>
          </p:cNvPr>
          <p:cNvSpPr/>
          <p:nvPr/>
        </p:nvSpPr>
        <p:spPr>
          <a:xfrm>
            <a:off x="8617662" y="6323161"/>
            <a:ext cx="360000" cy="360000"/>
          </a:xfrm>
          <a:prstGeom prst="actionButtonReturn">
            <a:avLst/>
          </a:prstGeom>
          <a:solidFill>
            <a:schemeClr val="bg1"/>
          </a:solidFill>
          <a:ln w="31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48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узнали?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нутый угол 7"/>
          <p:cNvSpPr/>
          <p:nvPr/>
        </p:nvSpPr>
        <p:spPr>
          <a:xfrm>
            <a:off x="457200" y="1143000"/>
            <a:ext cx="8229600" cy="4953000"/>
          </a:xfrm>
          <a:prstGeom prst="foldedCorner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15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украшения в декоративно-прикладном искусстве?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украшает мелодию?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ритм?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 жизни мы встречаемся с ритмом?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длительностями нот мы познакомились?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называются пьесы М. Мусоргского из сборника «Картинки с выставки»?</a:t>
            </a:r>
          </a:p>
          <a:p>
            <a:pPr marL="457200" indent="-457200" algn="l">
              <a:buClr>
                <a:srgbClr val="006666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длительности нот создают характер этих пьес?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49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842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74676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Спой-ка с нами, перепёлка, перепёлочка!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иголка, два – иголка, будет ёлочка!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дощечка, два – дощечка, будет лесенка!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словечко, два – словечко, будет песенка!</a:t>
            </a:r>
          </a:p>
        </p:txBody>
      </p:sp>
      <p:pic>
        <p:nvPicPr>
          <p:cNvPr id="7171" name="Picture 5" descr="C:\Users\Палецких Елена\Pictures\Мои рисунки\Векторные\making-music-1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45063" y="3048000"/>
            <a:ext cx="3763962" cy="2822575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учились делать?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57200" y="1143000"/>
            <a:ext cx="8229600" cy="3651756"/>
            <a:chOff x="457200" y="1143000"/>
            <a:chExt cx="8229600" cy="3162895"/>
          </a:xfrm>
        </p:grpSpPr>
        <p:sp>
          <p:nvSpPr>
            <p:cNvPr id="8" name="Загнутый угол 7"/>
            <p:cNvSpPr/>
            <p:nvPr/>
          </p:nvSpPr>
          <p:spPr>
            <a:xfrm>
              <a:off x="457200" y="1143000"/>
              <a:ext cx="8229600" cy="3162895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1143000"/>
              <a:ext cx="8153400" cy="3065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Записывать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ритм </a:t>
              </a: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стихотворения.</a:t>
              </a:r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Ритмично двигаться под музыку – танцевать.</a:t>
              </a:r>
            </a:p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Определять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ритму характер музыки.</a:t>
              </a:r>
            </a:p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Украшать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песню </a:t>
              </a: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ритмическим сопровождением. </a:t>
              </a:r>
            </a:p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Узнавать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песню по </a:t>
              </a: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записи ритмического рисунка.</a:t>
              </a:r>
              <a:endParaRPr lang="ru-RU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l">
                <a:buClr>
                  <a:srgbClr val="006666"/>
                </a:buClr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Находить проявления ритма в окружающем мире.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8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09600" y="1296289"/>
            <a:ext cx="7914313" cy="4799032"/>
            <a:chOff x="609600" y="1296289"/>
            <a:chExt cx="7914313" cy="4799032"/>
          </a:xfrm>
        </p:grpSpPr>
        <p:sp>
          <p:nvSpPr>
            <p:cNvPr id="16" name="Дуга 15"/>
            <p:cNvSpPr/>
            <p:nvPr/>
          </p:nvSpPr>
          <p:spPr>
            <a:xfrm>
              <a:off x="3429000" y="1306550"/>
              <a:ext cx="1126274" cy="1817649"/>
            </a:xfrm>
            <a:prstGeom prst="arc">
              <a:avLst>
                <a:gd name="adj1" fmla="val 15895068"/>
                <a:gd name="adj2" fmla="val 0"/>
              </a:avLst>
            </a:prstGeom>
            <a:ln w="25400"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Дуга 17"/>
            <p:cNvSpPr/>
            <p:nvPr/>
          </p:nvSpPr>
          <p:spPr>
            <a:xfrm flipH="1">
              <a:off x="4572000" y="1296289"/>
              <a:ext cx="1007326" cy="1817649"/>
            </a:xfrm>
            <a:prstGeom prst="arc">
              <a:avLst>
                <a:gd name="adj1" fmla="val 15895068"/>
                <a:gd name="adj2" fmla="val 0"/>
              </a:avLst>
            </a:prstGeom>
            <a:ln w="25400"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 flipH="1">
              <a:off x="609600" y="1306551"/>
              <a:ext cx="3744000" cy="250277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с двумя скругленными противолежащими углами 9"/>
            <p:cNvSpPr/>
            <p:nvPr/>
          </p:nvSpPr>
          <p:spPr>
            <a:xfrm>
              <a:off x="4780820" y="1307229"/>
              <a:ext cx="3743093" cy="250277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6" name="Picture 2" descr="C:\Users\Палецких Елена\Desktop\101954287_raskraskizhivotnyhbabochki2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805" y="1568168"/>
              <a:ext cx="2652576" cy="198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153200" y="3810000"/>
              <a:ext cx="3200400" cy="228532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 flipH="1">
              <a:off x="4780820" y="3809323"/>
              <a:ext cx="3215268" cy="228599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1847" y="3858335"/>
              <a:ext cx="2971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Раскрасьте бабочку, соблюдая ритм в сочетании цветов.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33708" y="3865092"/>
              <a:ext cx="31929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Запишите ритмический рисунок стихотворения.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1135" y="1435230"/>
              <a:ext cx="3744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Динь-дон, динь-дон, </a:t>
              </a:r>
              <a:endPara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переулке ходит слон</a:t>
              </a: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l"/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Старый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серый </a:t>
              </a:r>
              <a:endPara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онный 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слон. </a:t>
              </a:r>
              <a:endParaRPr lang="ru-RU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ru-RU" dirty="0" smtClean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Динь-дон</a:t>
              </a:r>
              <a:r>
                <a:rPr lang="ru-RU" dirty="0">
                  <a:solidFill>
                    <a:srgbClr val="00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динь-дон. 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4353600" y="2590547"/>
              <a:ext cx="417640" cy="243890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Улыбающееся лицо 14"/>
            <p:cNvSpPr/>
            <p:nvPr/>
          </p:nvSpPr>
          <p:spPr>
            <a:xfrm>
              <a:off x="4363180" y="2209038"/>
              <a:ext cx="417640" cy="456692"/>
            </a:xfrm>
            <a:prstGeom prst="smileyFace">
              <a:avLst/>
            </a:prstGeom>
            <a:solidFill>
              <a:schemeClr val="bg1"/>
            </a:solidFill>
            <a:ln>
              <a:solidFill>
                <a:srgbClr val="0066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074" name="Picture 2" descr="D:\Карикатуры\Карикатуры\FORGETF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353046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51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36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6937" y="914400"/>
            <a:ext cx="7770139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>
              <a:defRPr/>
            </a:pPr>
            <a:r>
              <a:rPr lang="ru-RU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>
              <a:defRPr/>
            </a:pP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сотрудничество!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52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638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основного содержания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6B0E3-F836-42A3-8BE8-9E1ABBE52643}" type="slidenum">
              <a:rPr lang="ru-RU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5" name="Объект 5"/>
          <p:cNvSpPr txBox="1">
            <a:spLocks/>
          </p:cNvSpPr>
          <p:nvPr/>
        </p:nvSpPr>
        <p:spPr bwMode="auto">
          <a:xfrm>
            <a:off x="457200" y="1143000"/>
            <a:ext cx="8153400" cy="335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Баренбойм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Л., </a:t>
            </a: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Перунова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Путь к музыке. Книжка с нотами для начинающих обучаться игре на фортепиано /Общ. </a:t>
            </a: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Ред.Л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Баренбойма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Л.: Сов. композитор, 1989.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М.А. Развитие музыкальных способностей детей. Популярное пособие для родителей и педагогов. Ярославль: Академия развития, 1997.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Л.В. Музыкальный словарь в рассказах. М., Советский композитор, 1984.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Хереско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Л.П. Музыкальные картинки. Занимательная книга для первоначального обучения детей игре на фортепиано. Ленинград: Всесоюзное издательство «Советский композитор», 1988.</a:t>
            </a: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Энциклопедический словарь юного музыканта. /Сост. </a:t>
            </a:r>
            <a:r>
              <a:rPr lang="ru-RU" sz="18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Медушевский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В.В., Очаковская О.О. – М.: Педагогика, 1985.</a:t>
            </a:r>
            <a:endParaRPr lang="ru-RU" sz="1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иллюстраций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3CDDB-6117-47C4-B790-1EBEA1D418D2}" type="slidenum">
              <a:rPr lang="ru-RU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63491" name="Объект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178800" cy="49530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ru-RU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Мусоргский. «Лимож. Рынок (Большая новость)», «Катакомбы. Римская гробница</a:t>
            </a:r>
            <a:r>
              <a:rPr lang="ru-RU" alt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</a:t>
            </a:r>
            <a:r>
              <a:rPr lang="ru-RU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класс: Фонохрестоматия. Диск </a:t>
            </a:r>
            <a:r>
              <a:rPr lang="en-US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В.В. </a:t>
            </a:r>
            <a:r>
              <a:rPr lang="ru-RU" alt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Алеев</a:t>
            </a:r>
            <a:r>
              <a:rPr lang="ru-RU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Т.Н. </a:t>
            </a:r>
            <a:r>
              <a:rPr lang="ru-RU" alt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Кичак</a:t>
            </a:r>
            <a:r>
              <a:rPr lang="ru-RU" alt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М., Дрофа, </a:t>
            </a:r>
            <a:r>
              <a:rPr lang="ru-RU" alt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Чайковский. «Вальс цветов», Ж. Бизе. Увертюра из оперы «Кармен», Дж. Гершвин «Колыбельная Клары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классической музыки «100 великих произведений». © ООО «БИЗНЕССОФТ», 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Штраус. Полька «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-трак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Энциклопедия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классической музыки. © «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Коминфо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векторных изображений, часть 1. ООО «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Элком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2004.</a:t>
            </a:r>
            <a:endParaRPr lang="ru-RU" sz="1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анимированных 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АРТ. D 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56771.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1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Шаинский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«Вместе весело шагать», «Антошка», Б. Савельев «Если добрый ты», А. Варламов «Музыка – моя любовь» –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://muzofon.com/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весело шагать» –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http://skuki.net/holidays/vmeste-veselo-shagat4</a:t>
            </a:r>
            <a:endParaRPr lang="ru-RU" sz="1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Берёзы 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www.artscroll.ru/page.php?al=Nazvanie_Kartiny_Neizvestno_003_57522_kartina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тарелка –</a:t>
            </a:r>
            <a:r>
              <a:rPr lang="ru-RU" sz="18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http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://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www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.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my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vernisage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ru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/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catalog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tarelki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/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1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иллюстраций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3CDDB-6117-47C4-B790-1EBEA1D418D2}" type="slidenum">
              <a:rPr lang="ru-RU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63491" name="Объект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178800" cy="49530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ru-RU" sz="2100" dirty="0" err="1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Жостово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поднос </a:t>
            </a:r>
            <a:r>
              <a:rPr lang="ru-RU" sz="24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http://lit-yaz.ru/literatura/27413/index.html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 – 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://www.coollady.ru/index.php?name=Pages&amp;op=page&amp;pid=4075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М.П.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Мусоргского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://muslib.ru/musorgskiy_b1055959/photo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сборника «Картинки с выставки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://www.100book.ru/kartinki_s_vystavki_oblegchennoe_perelozhenie_dlya_fortepiano_hojmana_g_-g_znakomstvo_s_shedevrami_klassiki_isbn_3-7957-5319-8_5-9628-0015-x_b83725.html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невылупившихся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птенцов, Катакомбы. Римская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гробница –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://stoian.ho.ua/wordpress/?p=2724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Избушка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курьих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ножках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art-cons.ru.u7984.argon.vps-private.net/node/4515/results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–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http://nevsepic.com.ua/art-i-risovanaya-grafika/page,4,3608-kartiny-zapadnyh-hudozhnikov-maslom-chast-78-317-rabot.html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Паркет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</a:t>
            </a: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://photoshopia.ru/usergallery/parket/p26205-parketbesshovnyy-uzornyy-fon-2c-ornament-dlya-fotoshop-i-veb-stranits-15.html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-анимация 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</a:t>
            </a: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://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liubavyshka.ru/photo/27-9</a:t>
            </a: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– </a:t>
            </a: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http://rus-img.com/sneg-taet-vesna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 </a:t>
            </a:r>
            <a:r>
              <a:rPr lang="ru-RU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</a:t>
            </a:r>
            <a:r>
              <a:rPr lang="en-US" sz="21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://www.liveinternet.ru/users/4845038/post280107083</a:t>
            </a:r>
            <a:r>
              <a:rPr lang="en-US" sz="2100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/</a:t>
            </a:r>
            <a:endParaRPr lang="ru-RU" sz="21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en-US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en-US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ru-RU" sz="1800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1"/>
            </a:pPr>
            <a:endParaRPr lang="ru-RU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Pictures\П.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339725"/>
            <a:ext cx="1538972" cy="2017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2155372" y="547473"/>
            <a:ext cx="6683375" cy="1615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музыки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общеобразовательного учреждения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Ростова-на-Дону лицея № 11 «Естественнонаучный»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Палецких Елена Викторовна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6572" y="2819400"/>
            <a:ext cx="8512175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1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комплексы уроков музыки Палецких Е.В.: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музыки в 3-м классе по теме «Как раскрасить музыку?» </a:t>
            </a:r>
            <a:r>
              <a:rPr lang="ru-RU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http://festival.1september.ru/articles/410982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музыки во 2-м классе по теме «Весело – грустно» </a:t>
            </a:r>
            <a:r>
              <a:rPr lang="ru-RU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http://festival.1september.ru/articles/610728/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музыки по теме «Мелодия – душа музыки». 2 класс </a:t>
            </a:r>
            <a:r>
              <a:rPr lang="ru-RU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festival.1september.ru/articles/624688/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музыки во 2-м классе по теме «Музыкальная интонация» 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http://festival.1september.ru/articles/642731/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во 2-м классе по теме «Музыкальный аккомпанемент» </a:t>
            </a:r>
            <a:r>
              <a:rPr lang="ru-RU" sz="1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http://festival.1september.ru/articles/651502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r>
              <a:rPr lang="ru-RU" sz="1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56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31779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457200"/>
            <a:ext cx="59436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шагать по просторам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просторам, по просторам!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конечно, припевать лучше хором,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хором, лучше хором!</a:t>
            </a:r>
          </a:p>
        </p:txBody>
      </p:sp>
      <p:pic>
        <p:nvPicPr>
          <p:cNvPr id="7" name="Picture 7" descr="C:\Users\Палецких Елена\Desktop\558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200400"/>
            <a:ext cx="3744913" cy="2808288"/>
          </a:xfrm>
          <a:prstGeom prst="rect">
            <a:avLst/>
          </a:prstGeom>
          <a:noFill/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73914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небесах зари полоска заполощется.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берёзка, два – берёзка, будет рощица!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дощечка, два – дощечка, будет лесенка!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словечко, два – словечко, будет песенка!</a:t>
            </a:r>
          </a:p>
        </p:txBody>
      </p:sp>
      <p:pic>
        <p:nvPicPr>
          <p:cNvPr id="9219" name="Picture 4" descr="C:\Users\Палецких Елена\Desktop\82362375aa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21038"/>
            <a:ext cx="3352800" cy="2787650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57200" y="457200"/>
            <a:ext cx="5943600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шагать по просторам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просторам, по просторам!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конечно, припевать лучше хором,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хором, лучше хором!</a:t>
            </a:r>
          </a:p>
        </p:txBody>
      </p:sp>
      <p:pic>
        <p:nvPicPr>
          <p:cNvPr id="10243" name="Picture 4" descr="C:\Users\Палецких Елена\Desktop\httpwww.ssve.ru.skyrda.wsvektorpage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429" y="3048000"/>
            <a:ext cx="3287713" cy="2846387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7478713" cy="2462213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счастливую тропинку выбрать надобно.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дождинка, два – дождинка, будет радуга!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дощечка, два – дощечка, будет лесенка!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– словечко, два – словечко, будет песенка!</a:t>
            </a:r>
          </a:p>
        </p:txBody>
      </p:sp>
      <p:pic>
        <p:nvPicPr>
          <p:cNvPr id="11267" name="Picture 6" descr="C:\Users\Палецких Елена\Desktop\httpwww.artfile.rub.phpi=2984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771900" cy="2828925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99239-10B6-4543-B125-6D78B5D24B86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666"/>
      </a:hlink>
      <a:folHlink>
        <a:srgbClr val="FF00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</TotalTime>
  <Words>1450</Words>
  <Application>Microsoft Office PowerPoint</Application>
  <PresentationFormat>Экран (4:3)</PresentationFormat>
  <Paragraphs>385</Paragraphs>
  <Slides>56</Slides>
  <Notes>9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Презентация PowerPoint</vt:lpstr>
      <vt:lpstr>Содержание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можно украсить белый и чёрный круги?</vt:lpstr>
      <vt:lpstr>Узор </vt:lpstr>
      <vt:lpstr>Презентация PowerPoint</vt:lpstr>
      <vt:lpstr>Как украсить мелодию известной песни?</vt:lpstr>
      <vt:lpstr>Антошка </vt:lpstr>
      <vt:lpstr>Что нужно для украшения в декоративно-прикладном искусстве?</vt:lpstr>
      <vt:lpstr>Что нужно для украшения              в музыке?</vt:lpstr>
      <vt:lpstr>Ритм в природе </vt:lpstr>
      <vt:lpstr>Что такое ритм в орнаменте? </vt:lpstr>
      <vt:lpstr>Презентация PowerPoint</vt:lpstr>
      <vt:lpstr>Тема урока </vt:lpstr>
      <vt:lpstr>Ноты долгие и короткие </vt:lpstr>
      <vt:lpstr>Музыкальная математика </vt:lpstr>
      <vt:lpstr>Презентация PowerPoint</vt:lpstr>
      <vt:lpstr>Презентация PowerPoint</vt:lpstr>
      <vt:lpstr>И снова математика </vt:lpstr>
      <vt:lpstr>Длительности нот </vt:lpstr>
      <vt:lpstr>Какие длительности нот помогут композитору сочинить музыку? </vt:lpstr>
      <vt:lpstr>Модест Петрович Мусоргский </vt:lpstr>
      <vt:lpstr>Какие длительности нот вы бы использовали в пьесе?</vt:lpstr>
      <vt:lpstr>Какие длительности нот вы бы использовали в пьесе?</vt:lpstr>
      <vt:lpstr>Определите пьесы М. Мусоргского по ритмическому рисунку</vt:lpstr>
      <vt:lpstr>Ритм танца </vt:lpstr>
      <vt:lpstr>Презентация PowerPoint</vt:lpstr>
      <vt:lpstr>Как благодаря ритму звучит колыбельная, полька, марш?</vt:lpstr>
      <vt:lpstr>Определите характер музыки      по ритму</vt:lpstr>
      <vt:lpstr>Определите характер музыки      по ритму</vt:lpstr>
      <vt:lpstr>Определите характер музыки      по ритму</vt:lpstr>
      <vt:lpstr>Определите характер музыки      по ритму</vt:lpstr>
      <vt:lpstr>Украсим мелодию песни ритмическим сопровождением</vt:lpstr>
      <vt:lpstr>Задания </vt:lpstr>
      <vt:lpstr>Отгадайте загадку и запишите её ритмический рисунок</vt:lpstr>
      <vt:lpstr>Прохлопайте ритм. Соедините стрелками названия песен с ритмом:</vt:lpstr>
      <vt:lpstr>Заполните таблицу длительностей нот в соответствии с их названиями:</vt:lpstr>
      <vt:lpstr>Длительности нот </vt:lpstr>
      <vt:lpstr>Поставьте ударения (акценты) в именах. Соедините стрелками имена с подходящим ритмом:</vt:lpstr>
      <vt:lpstr>Что мы узнали? </vt:lpstr>
      <vt:lpstr>Что мы учились делать? </vt:lpstr>
      <vt:lpstr>Домашнее задание </vt:lpstr>
      <vt:lpstr>Презентация PowerPoint</vt:lpstr>
      <vt:lpstr>Источники основного содержания </vt:lpstr>
      <vt:lpstr>Источники иллюстраций </vt:lpstr>
      <vt:lpstr>Источники иллюстраций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Ноты долние и короткие</dc:subject>
  <dc:creator>Палецких Е.В.</dc:creator>
  <cp:lastModifiedBy>Палецких Елена</cp:lastModifiedBy>
  <cp:revision>511</cp:revision>
  <cp:lastPrinted>1601-01-01T00:00:00Z</cp:lastPrinted>
  <dcterms:created xsi:type="dcterms:W3CDTF">1601-01-01T00:00:00Z</dcterms:created>
  <dcterms:modified xsi:type="dcterms:W3CDTF">2015-12-08T17:04:11Z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